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05" r:id="rId3"/>
    <p:sldMasterId id="2147483706" r:id="rId4"/>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e0822802d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e0822802d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e8c628b37_1_3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ge8c628b37_1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ge8c628b37_1_3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ge8c628b37_1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e8c628b37_1_4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ge8c628b37_1_4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e8c628b37_1_4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ge8c628b37_1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e8c628b37_1_4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ge8c628b37_1_4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e8c628b37_1_4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ge8c628b37_1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e8c628b37_1_47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e8c628b37_1_4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9" name="Shape 939"/>
        <p:cNvGrpSpPr/>
        <p:nvPr/>
      </p:nvGrpSpPr>
      <p:grpSpPr>
        <a:xfrm>
          <a:off x="0" y="0"/>
          <a:ext cx="0" cy="0"/>
          <a:chOff x="0" y="0"/>
          <a:chExt cx="0" cy="0"/>
        </a:xfrm>
      </p:grpSpPr>
      <p:sp>
        <p:nvSpPr>
          <p:cNvPr id="940" name="Google Shape;940;ge8c628b37_1_49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ge8c628b37_1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6" name="Shape 956"/>
        <p:cNvGrpSpPr/>
        <p:nvPr/>
      </p:nvGrpSpPr>
      <p:grpSpPr>
        <a:xfrm>
          <a:off x="0" y="0"/>
          <a:ext cx="0" cy="0"/>
          <a:chOff x="0" y="0"/>
          <a:chExt cx="0" cy="0"/>
        </a:xfrm>
      </p:grpSpPr>
      <p:sp>
        <p:nvSpPr>
          <p:cNvPr id="957" name="Google Shape;957;ge8c628b37_1_5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ge8c628b37_1_5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e8c628b37_1_5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e8c628b37_1_5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e8c628b37_1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e8c628b37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0" name="Shape 990"/>
        <p:cNvGrpSpPr/>
        <p:nvPr/>
      </p:nvGrpSpPr>
      <p:grpSpPr>
        <a:xfrm>
          <a:off x="0" y="0"/>
          <a:ext cx="0" cy="0"/>
          <a:chOff x="0" y="0"/>
          <a:chExt cx="0" cy="0"/>
        </a:xfrm>
      </p:grpSpPr>
      <p:sp>
        <p:nvSpPr>
          <p:cNvPr id="991" name="Google Shape;991;gd8de12279_0_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Los snapshots solo si se usa LVM</a:t>
            </a:r>
            <a:endParaRPr/>
          </a:p>
        </p:txBody>
      </p:sp>
      <p:sp>
        <p:nvSpPr>
          <p:cNvPr id="992" name="Google Shape;992;gd8de12279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e8c628b37_1_3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e8c628b37_1_3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d8de12279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s"/>
              <a:t>Soportan Linux, Mac, Windows server 2012, 2008 R2, y Windows 7. Solaris también pero no funciona wired Tiger</a:t>
            </a:r>
            <a:endParaRPr/>
          </a:p>
          <a:p>
            <a:pPr indent="-317500" lvl="0" marL="457200" rtl="0" algn="l">
              <a:spcBef>
                <a:spcPts val="0"/>
              </a:spcBef>
              <a:spcAft>
                <a:spcPts val="0"/>
              </a:spcAft>
              <a:buSzPts val="1400"/>
              <a:buAutoNum type="arabicPeriod"/>
            </a:pPr>
            <a:r>
              <a:rPr lang="es"/>
              <a:t>Si no, no funciona wired tiger y solo podrías almacenar hasta 32 GB</a:t>
            </a:r>
            <a:endParaRPr/>
          </a:p>
          <a:p>
            <a:pPr indent="-317500" lvl="0" marL="457200" rtl="0" algn="l">
              <a:spcBef>
                <a:spcPts val="0"/>
              </a:spcBef>
              <a:spcAft>
                <a:spcPts val="0"/>
              </a:spcAft>
              <a:buSzPts val="1400"/>
              <a:buAutoNum type="arabicPeriod"/>
            </a:pPr>
            <a:r>
              <a:rPr lang="es"/>
              <a:t>Así puedes recuperarte de una caída abrupta de la máquina</a:t>
            </a:r>
            <a:endParaRPr/>
          </a:p>
          <a:p>
            <a:pPr indent="-317500" lvl="0" marL="457200" rtl="0" algn="l">
              <a:spcBef>
                <a:spcPts val="0"/>
              </a:spcBef>
              <a:spcAft>
                <a:spcPts val="0"/>
              </a:spcAft>
              <a:buSzPts val="1400"/>
              <a:buAutoNum type="arabicPeriod"/>
            </a:pPr>
            <a:r>
              <a:rPr lang="es"/>
              <a:t>Dependiendo de las necesidades de nuestra aplicación, podemos configurarlo para el write concern adecuado</a:t>
            </a:r>
            <a:endParaRPr/>
          </a:p>
          <a:p>
            <a:pPr indent="-317500" lvl="0" marL="457200" rtl="0" algn="l">
              <a:spcBef>
                <a:spcPts val="0"/>
              </a:spcBef>
              <a:spcAft>
                <a:spcPts val="0"/>
              </a:spcAft>
              <a:buSzPts val="1400"/>
              <a:buAutoNum type="arabicPeriod"/>
            </a:pPr>
            <a:r>
              <a:rPr lang="es"/>
              <a:t>Cada conexión es 1 MB menos de memoria usable para la BBDD</a:t>
            </a:r>
            <a:endParaRPr/>
          </a:p>
          <a:p>
            <a:pPr indent="-317500" lvl="0" marL="457200" rtl="0" algn="l">
              <a:spcBef>
                <a:spcPts val="0"/>
              </a:spcBef>
              <a:spcAft>
                <a:spcPts val="0"/>
              </a:spcAft>
              <a:buSzPts val="1400"/>
              <a:buAutoNum type="arabicPeriod"/>
            </a:pPr>
            <a:r>
              <a:t/>
            </a:r>
            <a:endParaRPr/>
          </a:p>
        </p:txBody>
      </p:sp>
      <p:sp>
        <p:nvSpPr>
          <p:cNvPr id="738" name="Google Shape;738;gd8de12279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d8de12279_0_2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s"/>
              <a:t>Así mejoramos la tasa de pagefaults </a:t>
            </a:r>
            <a:endParaRPr/>
          </a:p>
          <a:p>
            <a:pPr indent="-317500" lvl="0" marL="457200" rtl="0" algn="l">
              <a:spcBef>
                <a:spcPts val="0"/>
              </a:spcBef>
              <a:spcAft>
                <a:spcPts val="0"/>
              </a:spcAft>
              <a:buSzPts val="1400"/>
              <a:buAutoNum type="arabicPeriod"/>
            </a:pPr>
            <a:r>
              <a:rPr lang="es"/>
              <a:t>Los SSD’s son buenos para actualizaciones y accesos aleatorios</a:t>
            </a:r>
            <a:endParaRPr/>
          </a:p>
          <a:p>
            <a:pPr indent="-317500" lvl="0" marL="457200" rtl="0" algn="l">
              <a:spcBef>
                <a:spcPts val="0"/>
              </a:spcBef>
              <a:spcAft>
                <a:spcPts val="0"/>
              </a:spcAft>
              <a:buSzPts val="1400"/>
              <a:buAutoNum type="arabicPeriod"/>
            </a:pPr>
            <a:r>
              <a:rPr lang="es"/>
              <a:t>Con la separación de filesystems evitamos saturación del dispositivo, pero si separamos el journal, tenemos que ejecutar fs.syncLock() antes de hacer un backup vía snapshot</a:t>
            </a:r>
            <a:endParaRPr/>
          </a:p>
        </p:txBody>
      </p:sp>
      <p:sp>
        <p:nvSpPr>
          <p:cNvPr id="750" name="Google Shape;750;gd8de12279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d8de12279_0_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3. Si la aplicación permite leer de secundarios al no necesitar dato consistente, aliviamos la carga del primario</a:t>
            </a:r>
            <a:endParaRPr/>
          </a:p>
          <a:p>
            <a:pPr indent="0" lvl="0" marL="0" rtl="0" algn="l">
              <a:spcBef>
                <a:spcPts val="0"/>
              </a:spcBef>
              <a:spcAft>
                <a:spcPts val="0"/>
              </a:spcAft>
              <a:buNone/>
            </a:pPr>
            <a:r>
              <a:t/>
            </a:r>
            <a:endParaRPr/>
          </a:p>
        </p:txBody>
      </p:sp>
      <p:sp>
        <p:nvSpPr>
          <p:cNvPr id="761" name="Google Shape;761;gd8de12279_0_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Google Shape;771;gd8de12279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gd8de12279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2" name="Shape 782"/>
        <p:cNvGrpSpPr/>
        <p:nvPr/>
      </p:nvGrpSpPr>
      <p:grpSpPr>
        <a:xfrm>
          <a:off x="0" y="0"/>
          <a:ext cx="0" cy="0"/>
          <a:chOff x="0" y="0"/>
          <a:chExt cx="0" cy="0"/>
        </a:xfrm>
      </p:grpSpPr>
      <p:sp>
        <p:nvSpPr>
          <p:cNvPr id="783" name="Google Shape;783;ge8c628b37_1_3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ge8c628b37_1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e8c628b37_1_3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e8c628b37_1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6.jp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4.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21.jpg"/><Relationship Id="rId4"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3.png"/><Relationship Id="rId6" Type="http://schemas.openxmlformats.org/officeDocument/2006/relationships/image" Target="../media/image23.png"/><Relationship Id="rId7" Type="http://schemas.openxmlformats.org/officeDocument/2006/relationships/image" Target="../media/image3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 Id="rId3" Type="http://schemas.openxmlformats.org/officeDocument/2006/relationships/image" Target="../media/image14.png"/><Relationship Id="rId4" Type="http://schemas.openxmlformats.org/officeDocument/2006/relationships/hyperlink" Target="http://responsive.is/bigdataspain.org/2012"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385" name="Shape 385"/>
        <p:cNvGrpSpPr/>
        <p:nvPr/>
      </p:nvGrpSpPr>
      <p:grpSpPr>
        <a:xfrm>
          <a:off x="0" y="0"/>
          <a:ext cx="0" cy="0"/>
          <a:chOff x="0" y="0"/>
          <a:chExt cx="0" cy="0"/>
        </a:xfrm>
      </p:grpSpPr>
      <p:sp>
        <p:nvSpPr>
          <p:cNvPr id="386" name="Google Shape;386;p38"/>
          <p:cNvSpPr/>
          <p:nvPr/>
        </p:nvSpPr>
        <p:spPr>
          <a:xfrm>
            <a:off x="0" y="1923678"/>
            <a:ext cx="9144000" cy="32739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387" name="Google Shape;387;p38"/>
          <p:cNvSpPr txBox="1"/>
          <p:nvPr/>
        </p:nvSpPr>
        <p:spPr>
          <a:xfrm>
            <a:off x="755576" y="2571750"/>
            <a:ext cx="7416900" cy="15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388" name="Google Shape;388;p38"/>
          <p:cNvSpPr/>
          <p:nvPr/>
        </p:nvSpPr>
        <p:spPr>
          <a:xfrm>
            <a:off x="772202" y="4297590"/>
            <a:ext cx="8120400" cy="272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389" name="Google Shape;389;p38"/>
          <p:cNvPicPr preferRelativeResize="0"/>
          <p:nvPr/>
        </p:nvPicPr>
        <p:blipFill>
          <a:blip r:embed="rId2">
            <a:alphaModFix/>
          </a:blip>
          <a:stretch>
            <a:fillRect/>
          </a:stretch>
        </p:blipFill>
        <p:spPr>
          <a:xfrm>
            <a:off x="-1344" y="-1701"/>
            <a:ext cx="6857999" cy="1972915"/>
          </a:xfrm>
          <a:prstGeom prst="rect">
            <a:avLst/>
          </a:prstGeom>
          <a:noFill/>
          <a:ln>
            <a:noFill/>
          </a:ln>
        </p:spPr>
      </p:pic>
      <p:pic>
        <p:nvPicPr>
          <p:cNvPr id="390" name="Google Shape;390;p38"/>
          <p:cNvPicPr preferRelativeResize="0"/>
          <p:nvPr/>
        </p:nvPicPr>
        <p:blipFill>
          <a:blip r:embed="rId3">
            <a:alphaModFix/>
          </a:blip>
          <a:stretch>
            <a:fillRect/>
          </a:stretch>
        </p:blipFill>
        <p:spPr>
          <a:xfrm>
            <a:off x="0" y="1120"/>
            <a:ext cx="6858002" cy="2030569"/>
          </a:xfrm>
          <a:prstGeom prst="rect">
            <a:avLst/>
          </a:prstGeom>
          <a:noFill/>
          <a:ln>
            <a:noFill/>
          </a:ln>
        </p:spPr>
      </p:pic>
      <p:sp>
        <p:nvSpPr>
          <p:cNvPr id="391" name="Google Shape;391;p38"/>
          <p:cNvSpPr/>
          <p:nvPr/>
        </p:nvSpPr>
        <p:spPr>
          <a:xfrm>
            <a:off x="5940152" y="141480"/>
            <a:ext cx="2952300" cy="679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392" name="Google Shape;392;p38"/>
          <p:cNvSpPr/>
          <p:nvPr/>
        </p:nvSpPr>
        <p:spPr>
          <a:xfrm>
            <a:off x="-1980727" y="1275607"/>
            <a:ext cx="1800300" cy="609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393" name="Google Shape;393;p38"/>
          <p:cNvPicPr preferRelativeResize="0"/>
          <p:nvPr/>
        </p:nvPicPr>
        <p:blipFill>
          <a:blip r:embed="rId4">
            <a:alphaModFix/>
          </a:blip>
          <a:stretch>
            <a:fillRect/>
          </a:stretch>
        </p:blipFill>
        <p:spPr>
          <a:xfrm>
            <a:off x="6804248" y="4299942"/>
            <a:ext cx="1158720" cy="30126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394" name="Shape 394"/>
        <p:cNvGrpSpPr/>
        <p:nvPr/>
      </p:nvGrpSpPr>
      <p:grpSpPr>
        <a:xfrm>
          <a:off x="0" y="0"/>
          <a:ext cx="0" cy="0"/>
          <a:chOff x="0" y="0"/>
          <a:chExt cx="0" cy="0"/>
        </a:xfrm>
      </p:grpSpPr>
      <p:sp>
        <p:nvSpPr>
          <p:cNvPr id="395" name="Google Shape;395;p39"/>
          <p:cNvSpPr/>
          <p:nvPr/>
        </p:nvSpPr>
        <p:spPr>
          <a:xfrm>
            <a:off x="0" y="465516"/>
            <a:ext cx="9144000" cy="46986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96" name="Google Shape;396;p39"/>
          <p:cNvSpPr txBox="1"/>
          <p:nvPr/>
        </p:nvSpPr>
        <p:spPr>
          <a:xfrm>
            <a:off x="1799184" y="3489852"/>
            <a:ext cx="52932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397" name="Google Shape;397;p39"/>
          <p:cNvSpPr/>
          <p:nvPr/>
        </p:nvSpPr>
        <p:spPr>
          <a:xfrm>
            <a:off x="4788024" y="110513"/>
            <a:ext cx="41766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398" name="Google Shape;398;p39"/>
          <p:cNvSpPr txBox="1"/>
          <p:nvPr/>
        </p:nvSpPr>
        <p:spPr>
          <a:xfrm>
            <a:off x="730409" y="3053882"/>
            <a:ext cx="961200" cy="14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399" name="Shape 399"/>
        <p:cNvGrpSpPr/>
        <p:nvPr/>
      </p:nvGrpSpPr>
      <p:grpSpPr>
        <a:xfrm>
          <a:off x="0" y="0"/>
          <a:ext cx="0" cy="0"/>
          <a:chOff x="0" y="0"/>
          <a:chExt cx="0" cy="0"/>
        </a:xfrm>
      </p:grpSpPr>
      <p:sp>
        <p:nvSpPr>
          <p:cNvPr id="400" name="Google Shape;400;p40"/>
          <p:cNvSpPr txBox="1"/>
          <p:nvPr/>
        </p:nvSpPr>
        <p:spPr>
          <a:xfrm>
            <a:off x="668362" y="1229656"/>
            <a:ext cx="7648200" cy="1989900"/>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401" name="Google Shape;401;p40"/>
          <p:cNvSpPr/>
          <p:nvPr/>
        </p:nvSpPr>
        <p:spPr>
          <a:xfrm>
            <a:off x="634313" y="357504"/>
            <a:ext cx="1624800" cy="4245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402" name="Google Shape;402;p40"/>
          <p:cNvSpPr/>
          <p:nvPr/>
        </p:nvSpPr>
        <p:spPr>
          <a:xfrm>
            <a:off x="6372200" y="103198"/>
            <a:ext cx="2592300" cy="601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403" name="Google Shape;403;p40"/>
          <p:cNvSpPr/>
          <p:nvPr/>
        </p:nvSpPr>
        <p:spPr>
          <a:xfrm flipH="1">
            <a:off x="668285" y="4299942"/>
            <a:ext cx="40230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404" name="Google Shape;404;p40"/>
          <p:cNvCxnSpPr/>
          <p:nvPr/>
        </p:nvCxnSpPr>
        <p:spPr>
          <a:xfrm>
            <a:off x="668362" y="4171391"/>
            <a:ext cx="3831600" cy="0"/>
          </a:xfrm>
          <a:prstGeom prst="straightConnector1">
            <a:avLst/>
          </a:prstGeom>
          <a:noFill/>
          <a:ln cap="flat" cmpd="sng" w="12700">
            <a:solidFill>
              <a:srgbClr val="FA4F10"/>
            </a:solidFill>
            <a:prstDash val="solid"/>
            <a:round/>
            <a:headEnd len="sm" w="sm" type="none"/>
            <a:tailEnd len="sm" w="sm" type="none"/>
          </a:ln>
        </p:spPr>
      </p:cxnSp>
      <p:sp>
        <p:nvSpPr>
          <p:cNvPr id="405" name="Google Shape;405;p40"/>
          <p:cNvSpPr/>
          <p:nvPr/>
        </p:nvSpPr>
        <p:spPr>
          <a:xfrm flipH="1">
            <a:off x="4643939" y="4299941"/>
            <a:ext cx="34095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406" name="Google Shape;406;p40"/>
          <p:cNvCxnSpPr/>
          <p:nvPr/>
        </p:nvCxnSpPr>
        <p:spPr>
          <a:xfrm>
            <a:off x="4644010" y="4171391"/>
            <a:ext cx="3697500" cy="0"/>
          </a:xfrm>
          <a:prstGeom prst="straightConnector1">
            <a:avLst/>
          </a:prstGeom>
          <a:noFill/>
          <a:ln cap="flat" cmpd="sng" w="12700">
            <a:solidFill>
              <a:srgbClr val="FA4F10"/>
            </a:solidFill>
            <a:prstDash val="solid"/>
            <a:round/>
            <a:headEnd len="sm" w="sm" type="none"/>
            <a:tailEnd len="sm" w="sm" type="none"/>
          </a:ln>
        </p:spPr>
      </p:cxnSp>
      <p:sp>
        <p:nvSpPr>
          <p:cNvPr id="407" name="Google Shape;407;p40"/>
          <p:cNvSpPr/>
          <p:nvPr/>
        </p:nvSpPr>
        <p:spPr>
          <a:xfrm>
            <a:off x="668360" y="3894392"/>
            <a:ext cx="3831600" cy="276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408" name="Shape 408"/>
        <p:cNvGrpSpPr/>
        <p:nvPr/>
      </p:nvGrpSpPr>
      <p:grpSpPr>
        <a:xfrm>
          <a:off x="0" y="0"/>
          <a:ext cx="0" cy="0"/>
          <a:chOff x="0" y="0"/>
          <a:chExt cx="0" cy="0"/>
        </a:xfrm>
      </p:grpSpPr>
      <p:sp>
        <p:nvSpPr>
          <p:cNvPr id="409" name="Google Shape;409;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410" name="Google Shape;410;p41"/>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411" name="Google Shape;411;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2" name="Google Shape;412;p41"/>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13" name="Google Shape;413;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4" name="Google Shape;414;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415" name="Shape 415"/>
        <p:cNvGrpSpPr/>
        <p:nvPr/>
      </p:nvGrpSpPr>
      <p:grpSpPr>
        <a:xfrm>
          <a:off x="0" y="0"/>
          <a:ext cx="0" cy="0"/>
          <a:chOff x="0" y="0"/>
          <a:chExt cx="0" cy="0"/>
        </a:xfrm>
      </p:grpSpPr>
      <p:sp>
        <p:nvSpPr>
          <p:cNvPr id="416" name="Google Shape;416;p42"/>
          <p:cNvSpPr txBox="1"/>
          <p:nvPr/>
        </p:nvSpPr>
        <p:spPr>
          <a:xfrm>
            <a:off x="642938" y="1295880"/>
            <a:ext cx="7858200" cy="3185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417" name="Google Shape;417;p4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8" name="Google Shape;418;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19" name="Google Shape;419;p42"/>
          <p:cNvSpPr/>
          <p:nvPr/>
        </p:nvSpPr>
        <p:spPr>
          <a:xfrm>
            <a:off x="9468544" y="4407954"/>
            <a:ext cx="2736300" cy="735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420" name="Google Shape;420;p4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21" name="Google Shape;421;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422" name="Google Shape;422;p42"/>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423" name="Google Shape;423;p42"/>
          <p:cNvSpPr/>
          <p:nvPr/>
        </p:nvSpPr>
        <p:spPr>
          <a:xfrm>
            <a:off x="9468544" y="550329"/>
            <a:ext cx="2736300" cy="9954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424" name="Shape 424"/>
        <p:cNvGrpSpPr/>
        <p:nvPr/>
      </p:nvGrpSpPr>
      <p:grpSpPr>
        <a:xfrm>
          <a:off x="0" y="0"/>
          <a:ext cx="0" cy="0"/>
          <a:chOff x="0" y="0"/>
          <a:chExt cx="0" cy="0"/>
        </a:xfrm>
      </p:grpSpPr>
      <p:sp>
        <p:nvSpPr>
          <p:cNvPr id="425" name="Google Shape;425;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26" name="Google Shape;426;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27" name="Google Shape;427;p43"/>
          <p:cNvSpPr txBox="1"/>
          <p:nvPr/>
        </p:nvSpPr>
        <p:spPr>
          <a:xfrm>
            <a:off x="642938" y="843558"/>
            <a:ext cx="8033400" cy="27816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428" name="Google Shape;428;p43"/>
          <p:cNvSpPr/>
          <p:nvPr/>
        </p:nvSpPr>
        <p:spPr>
          <a:xfrm>
            <a:off x="642938" y="3838712"/>
            <a:ext cx="8033400" cy="623100"/>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429" name="Google Shape;429;p43"/>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30" name="Google Shape;430;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431" name="Shape 431"/>
        <p:cNvGrpSpPr/>
        <p:nvPr/>
      </p:nvGrpSpPr>
      <p:grpSpPr>
        <a:xfrm>
          <a:off x="0" y="0"/>
          <a:ext cx="0" cy="0"/>
          <a:chOff x="0" y="0"/>
          <a:chExt cx="0" cy="0"/>
        </a:xfrm>
      </p:grpSpPr>
      <p:pic>
        <p:nvPicPr>
          <p:cNvPr id="432" name="Google Shape;432;p44"/>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433" name="Google Shape;433;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34" name="Google Shape;434;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35" name="Google Shape;435;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6" name="Google Shape;436;p44"/>
          <p:cNvSpPr/>
          <p:nvPr/>
        </p:nvSpPr>
        <p:spPr>
          <a:xfrm flipH="1">
            <a:off x="4581448" y="4279403"/>
            <a:ext cx="4023000" cy="2907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437" name="Google Shape;437;p44"/>
          <p:cNvCxnSpPr/>
          <p:nvPr/>
        </p:nvCxnSpPr>
        <p:spPr>
          <a:xfrm>
            <a:off x="4581525" y="4171391"/>
            <a:ext cx="4023000" cy="0"/>
          </a:xfrm>
          <a:prstGeom prst="straightConnector1">
            <a:avLst/>
          </a:prstGeom>
          <a:noFill/>
          <a:ln cap="flat" cmpd="sng" w="12700">
            <a:solidFill>
              <a:srgbClr val="00C4DE"/>
            </a:solidFill>
            <a:prstDash val="solid"/>
            <a:round/>
            <a:headEnd len="sm" w="sm" type="none"/>
            <a:tailEnd len="sm" w="sm" type="none"/>
          </a:ln>
        </p:spPr>
      </p:cxnSp>
      <p:sp>
        <p:nvSpPr>
          <p:cNvPr id="438" name="Google Shape;438;p44"/>
          <p:cNvSpPr txBox="1"/>
          <p:nvPr/>
        </p:nvSpPr>
        <p:spPr>
          <a:xfrm>
            <a:off x="642939" y="944162"/>
            <a:ext cx="3641100" cy="357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439" name="Google Shape;439;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440" name="Shape 440"/>
        <p:cNvGrpSpPr/>
        <p:nvPr/>
      </p:nvGrpSpPr>
      <p:grpSpPr>
        <a:xfrm>
          <a:off x="0" y="0"/>
          <a:ext cx="0" cy="0"/>
          <a:chOff x="0" y="0"/>
          <a:chExt cx="0" cy="0"/>
        </a:xfrm>
      </p:grpSpPr>
      <p:pic>
        <p:nvPicPr>
          <p:cNvPr id="441" name="Google Shape;441;p45"/>
          <p:cNvPicPr preferRelativeResize="0"/>
          <p:nvPr/>
        </p:nvPicPr>
        <p:blipFill>
          <a:blip r:embed="rId2">
            <a:alphaModFix/>
          </a:blip>
          <a:stretch>
            <a:fillRect/>
          </a:stretch>
        </p:blipFill>
        <p:spPr>
          <a:xfrm>
            <a:off x="1" y="1"/>
            <a:ext cx="6878169" cy="5143500"/>
          </a:xfrm>
          <a:prstGeom prst="rect">
            <a:avLst/>
          </a:prstGeom>
          <a:noFill/>
          <a:ln>
            <a:noFill/>
          </a:ln>
        </p:spPr>
      </p:pic>
      <p:sp>
        <p:nvSpPr>
          <p:cNvPr id="442" name="Google Shape;442;p45"/>
          <p:cNvSpPr txBox="1"/>
          <p:nvPr/>
        </p:nvSpPr>
        <p:spPr>
          <a:xfrm>
            <a:off x="467544" y="195486"/>
            <a:ext cx="8280900" cy="17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443" name="Google Shape;443;p45"/>
          <p:cNvSpPr/>
          <p:nvPr/>
        </p:nvSpPr>
        <p:spPr>
          <a:xfrm>
            <a:off x="9396536" y="559"/>
            <a:ext cx="3240300" cy="1620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444" name="Shape 444"/>
        <p:cNvGrpSpPr/>
        <p:nvPr/>
      </p:nvGrpSpPr>
      <p:grpSpPr>
        <a:xfrm>
          <a:off x="0" y="0"/>
          <a:ext cx="0" cy="0"/>
          <a:chOff x="0" y="0"/>
          <a:chExt cx="0" cy="0"/>
        </a:xfrm>
      </p:grpSpPr>
      <p:sp>
        <p:nvSpPr>
          <p:cNvPr id="445" name="Google Shape;445;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46" name="Google Shape;446;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47" name="Google Shape;447;p46"/>
          <p:cNvSpPr txBox="1"/>
          <p:nvPr/>
        </p:nvSpPr>
        <p:spPr>
          <a:xfrm>
            <a:off x="642938" y="843558"/>
            <a:ext cx="7858200" cy="13503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448" name="Google Shape;448;p46"/>
          <p:cNvSpPr/>
          <p:nvPr/>
        </p:nvSpPr>
        <p:spPr>
          <a:xfrm>
            <a:off x="652463" y="2892757"/>
            <a:ext cx="17688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449" name="Google Shape;449;p46"/>
          <p:cNvSpPr/>
          <p:nvPr/>
        </p:nvSpPr>
        <p:spPr>
          <a:xfrm>
            <a:off x="2414588" y="2892757"/>
            <a:ext cx="2445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450" name="Google Shape;450;p46"/>
          <p:cNvSpPr/>
          <p:nvPr/>
        </p:nvSpPr>
        <p:spPr>
          <a:xfrm>
            <a:off x="4857750" y="2892757"/>
            <a:ext cx="15144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451" name="Google Shape;451;p46"/>
          <p:cNvSpPr/>
          <p:nvPr/>
        </p:nvSpPr>
        <p:spPr>
          <a:xfrm>
            <a:off x="6372224" y="2892757"/>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452" name="Google Shape;452;p46"/>
          <p:cNvSpPr/>
          <p:nvPr/>
        </p:nvSpPr>
        <p:spPr>
          <a:xfrm>
            <a:off x="652463" y="3166005"/>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453" name="Google Shape;453;p46"/>
          <p:cNvSpPr/>
          <p:nvPr/>
        </p:nvSpPr>
        <p:spPr>
          <a:xfrm>
            <a:off x="2414588" y="3166005"/>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454" name="Google Shape;454;p46"/>
          <p:cNvSpPr/>
          <p:nvPr/>
        </p:nvSpPr>
        <p:spPr>
          <a:xfrm>
            <a:off x="4857750" y="3166005"/>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455" name="Google Shape;455;p46"/>
          <p:cNvSpPr/>
          <p:nvPr/>
        </p:nvSpPr>
        <p:spPr>
          <a:xfrm>
            <a:off x="6372224" y="3166005"/>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456" name="Google Shape;456;p46"/>
          <p:cNvSpPr/>
          <p:nvPr/>
        </p:nvSpPr>
        <p:spPr>
          <a:xfrm>
            <a:off x="652463" y="3439253"/>
            <a:ext cx="17688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457" name="Google Shape;457;p46"/>
          <p:cNvSpPr/>
          <p:nvPr/>
        </p:nvSpPr>
        <p:spPr>
          <a:xfrm>
            <a:off x="2414588" y="3439253"/>
            <a:ext cx="24453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458" name="Google Shape;458;p46"/>
          <p:cNvSpPr/>
          <p:nvPr/>
        </p:nvSpPr>
        <p:spPr>
          <a:xfrm>
            <a:off x="4857750" y="3439253"/>
            <a:ext cx="15144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459" name="Google Shape;459;p46"/>
          <p:cNvSpPr/>
          <p:nvPr/>
        </p:nvSpPr>
        <p:spPr>
          <a:xfrm>
            <a:off x="6372224" y="3439252"/>
            <a:ext cx="2088300" cy="30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460" name="Google Shape;460;p46"/>
          <p:cNvSpPr/>
          <p:nvPr/>
        </p:nvSpPr>
        <p:spPr>
          <a:xfrm>
            <a:off x="652463" y="3739291"/>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461" name="Google Shape;461;p46"/>
          <p:cNvSpPr/>
          <p:nvPr/>
        </p:nvSpPr>
        <p:spPr>
          <a:xfrm>
            <a:off x="2414588" y="3739291"/>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2" name="Google Shape;462;p46"/>
          <p:cNvSpPr/>
          <p:nvPr/>
        </p:nvSpPr>
        <p:spPr>
          <a:xfrm>
            <a:off x="4857750" y="3739291"/>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3" name="Google Shape;463;p46"/>
          <p:cNvSpPr/>
          <p:nvPr/>
        </p:nvSpPr>
        <p:spPr>
          <a:xfrm>
            <a:off x="6372224" y="3739291"/>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464" name="Google Shape;464;p46"/>
          <p:cNvSpPr/>
          <p:nvPr/>
        </p:nvSpPr>
        <p:spPr>
          <a:xfrm>
            <a:off x="652463" y="4007182"/>
            <a:ext cx="17688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465" name="Google Shape;465;p46"/>
          <p:cNvSpPr/>
          <p:nvPr/>
        </p:nvSpPr>
        <p:spPr>
          <a:xfrm>
            <a:off x="2414588" y="4007182"/>
            <a:ext cx="2445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6" name="Google Shape;466;p46"/>
          <p:cNvSpPr/>
          <p:nvPr/>
        </p:nvSpPr>
        <p:spPr>
          <a:xfrm>
            <a:off x="4857750" y="4007182"/>
            <a:ext cx="15144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7" name="Google Shape;467;p46"/>
          <p:cNvSpPr/>
          <p:nvPr/>
        </p:nvSpPr>
        <p:spPr>
          <a:xfrm>
            <a:off x="6372224" y="4007182"/>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468" name="Google Shape;468;p4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69" name="Google Shape;469;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470" name="Shape 470"/>
        <p:cNvGrpSpPr/>
        <p:nvPr/>
      </p:nvGrpSpPr>
      <p:grpSpPr>
        <a:xfrm>
          <a:off x="0" y="0"/>
          <a:ext cx="0" cy="0"/>
          <a:chOff x="0" y="0"/>
          <a:chExt cx="0" cy="0"/>
        </a:xfrm>
      </p:grpSpPr>
      <p:sp>
        <p:nvSpPr>
          <p:cNvPr id="471" name="Google Shape;471;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72" name="Google Shape;472;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73" name="Google Shape;473;p47"/>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74" name="Google Shape;474;p47"/>
          <p:cNvPicPr preferRelativeResize="0"/>
          <p:nvPr/>
        </p:nvPicPr>
        <p:blipFill>
          <a:blip r:embed="rId3">
            <a:alphaModFix/>
          </a:blip>
          <a:stretch>
            <a:fillRect/>
          </a:stretch>
        </p:blipFill>
        <p:spPr>
          <a:xfrm>
            <a:off x="2799178" y="1228168"/>
            <a:ext cx="6182172" cy="3921899"/>
          </a:xfrm>
          <a:prstGeom prst="rect">
            <a:avLst/>
          </a:prstGeom>
          <a:noFill/>
          <a:ln>
            <a:noFill/>
          </a:ln>
        </p:spPr>
      </p:pic>
      <p:sp>
        <p:nvSpPr>
          <p:cNvPr id="475" name="Google Shape;475;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476" name="Google Shape;476;p47"/>
          <p:cNvSpPr txBox="1"/>
          <p:nvPr/>
        </p:nvSpPr>
        <p:spPr>
          <a:xfrm>
            <a:off x="642938" y="843558"/>
            <a:ext cx="3425100" cy="21813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477" name="Shape 477"/>
        <p:cNvGrpSpPr/>
        <p:nvPr/>
      </p:nvGrpSpPr>
      <p:grpSpPr>
        <a:xfrm>
          <a:off x="0" y="0"/>
          <a:ext cx="0" cy="0"/>
          <a:chOff x="0" y="0"/>
          <a:chExt cx="0" cy="0"/>
        </a:xfrm>
      </p:grpSpPr>
      <p:sp>
        <p:nvSpPr>
          <p:cNvPr id="478" name="Google Shape;478;p48"/>
          <p:cNvSpPr/>
          <p:nvPr/>
        </p:nvSpPr>
        <p:spPr>
          <a:xfrm>
            <a:off x="0" y="-20538"/>
            <a:ext cx="9144000" cy="1815600"/>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79" name="Google Shape;479;p48"/>
          <p:cNvSpPr txBox="1"/>
          <p:nvPr/>
        </p:nvSpPr>
        <p:spPr>
          <a:xfrm>
            <a:off x="676200" y="2031690"/>
            <a:ext cx="4471800" cy="24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480" name="Google Shape;480;p48"/>
          <p:cNvSpPr/>
          <p:nvPr/>
        </p:nvSpPr>
        <p:spPr>
          <a:xfrm>
            <a:off x="653125" y="1059582"/>
            <a:ext cx="4566900" cy="5814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481" name="Google Shape;481;p48"/>
          <p:cNvSpPr/>
          <p:nvPr/>
        </p:nvSpPr>
        <p:spPr>
          <a:xfrm>
            <a:off x="683568" y="195486"/>
            <a:ext cx="4536600" cy="62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482" name="Google Shape;482;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83" name="Google Shape;483;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84" name="Google Shape;484;p48"/>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5" name="Google Shape;485;p48"/>
          <p:cNvPicPr preferRelativeResize="0"/>
          <p:nvPr/>
        </p:nvPicPr>
        <p:blipFill>
          <a:blip r:embed="rId3">
            <a:alphaModFix/>
          </a:blip>
          <a:stretch>
            <a:fillRect/>
          </a:stretch>
        </p:blipFill>
        <p:spPr>
          <a:xfrm>
            <a:off x="5076056" y="170516"/>
            <a:ext cx="3050215" cy="497298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486" name="Shape 486"/>
        <p:cNvGrpSpPr/>
        <p:nvPr/>
      </p:nvGrpSpPr>
      <p:grpSpPr>
        <a:xfrm>
          <a:off x="0" y="0"/>
          <a:ext cx="0" cy="0"/>
          <a:chOff x="0" y="0"/>
          <a:chExt cx="0" cy="0"/>
        </a:xfrm>
      </p:grpSpPr>
      <p:sp>
        <p:nvSpPr>
          <p:cNvPr id="487" name="Google Shape;487;p4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488" name="Google Shape;488;p49"/>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9" name="Google Shape;489;p49"/>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490" name="Google Shape;490;p49"/>
          <p:cNvSpPr/>
          <p:nvPr/>
        </p:nvSpPr>
        <p:spPr>
          <a:xfrm>
            <a:off x="638493" y="1666033"/>
            <a:ext cx="2663700" cy="9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491" name="Google Shape;491;p49"/>
          <p:cNvSpPr/>
          <p:nvPr/>
        </p:nvSpPr>
        <p:spPr>
          <a:xfrm>
            <a:off x="3636565" y="1666422"/>
            <a:ext cx="2087700" cy="9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492" name="Google Shape;492;p49"/>
          <p:cNvSpPr/>
          <p:nvPr/>
        </p:nvSpPr>
        <p:spPr>
          <a:xfrm>
            <a:off x="6084888" y="1510356"/>
            <a:ext cx="23847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493" name="Google Shape;493;p49"/>
          <p:cNvSpPr txBox="1"/>
          <p:nvPr/>
        </p:nvSpPr>
        <p:spPr>
          <a:xfrm>
            <a:off x="642938" y="1037800"/>
            <a:ext cx="7858200" cy="4041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494" name="Google Shape;494;p49"/>
          <p:cNvCxnSpPr/>
          <p:nvPr/>
        </p:nvCxnSpPr>
        <p:spPr>
          <a:xfrm>
            <a:off x="649660" y="593998"/>
            <a:ext cx="0" cy="4062300"/>
          </a:xfrm>
          <a:prstGeom prst="straightConnector1">
            <a:avLst/>
          </a:prstGeom>
          <a:noFill/>
          <a:ln cap="flat" cmpd="sng" w="19050">
            <a:solidFill>
              <a:srgbClr val="4A7DBB"/>
            </a:solidFill>
            <a:prstDash val="dash"/>
            <a:round/>
            <a:headEnd len="sm" w="sm" type="none"/>
            <a:tailEnd len="sm" w="sm" type="none"/>
          </a:ln>
        </p:spPr>
      </p:cxnSp>
      <p:cxnSp>
        <p:nvCxnSpPr>
          <p:cNvPr id="495" name="Google Shape;495;p49"/>
          <p:cNvCxnSpPr/>
          <p:nvPr/>
        </p:nvCxnSpPr>
        <p:spPr>
          <a:xfrm>
            <a:off x="8488735" y="593998"/>
            <a:ext cx="0" cy="4062300"/>
          </a:xfrm>
          <a:prstGeom prst="straightConnector1">
            <a:avLst/>
          </a:prstGeom>
          <a:noFill/>
          <a:ln cap="flat" cmpd="sng" w="19050">
            <a:solidFill>
              <a:srgbClr val="4A7DBB"/>
            </a:solidFill>
            <a:prstDash val="dash"/>
            <a:round/>
            <a:headEnd len="sm" w="sm" type="none"/>
            <a:tailEnd len="sm" w="sm" type="none"/>
          </a:ln>
        </p:spPr>
      </p:cxnSp>
      <p:sp>
        <p:nvSpPr>
          <p:cNvPr id="496" name="Google Shape;496;p4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497" name="Shape 497"/>
        <p:cNvGrpSpPr/>
        <p:nvPr/>
      </p:nvGrpSpPr>
      <p:grpSpPr>
        <a:xfrm>
          <a:off x="0" y="0"/>
          <a:ext cx="0" cy="0"/>
          <a:chOff x="0" y="0"/>
          <a:chExt cx="0" cy="0"/>
        </a:xfrm>
      </p:grpSpPr>
      <p:sp>
        <p:nvSpPr>
          <p:cNvPr id="498" name="Google Shape;498;p5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499" name="Google Shape;499;p50"/>
          <p:cNvSpPr/>
          <p:nvPr/>
        </p:nvSpPr>
        <p:spPr>
          <a:xfrm flipH="1">
            <a:off x="4949592" y="3943290"/>
            <a:ext cx="3496200" cy="4851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500" name="Google Shape;500;p5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01" name="Google Shape;501;p5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02" name="Google Shape;502;p50"/>
          <p:cNvSpPr txBox="1"/>
          <p:nvPr/>
        </p:nvSpPr>
        <p:spPr>
          <a:xfrm>
            <a:off x="5086636" y="2509274"/>
            <a:ext cx="3168300" cy="11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503" name="Google Shape;503;p50"/>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504" name="Google Shape;504;p50"/>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505" name="Google Shape;505;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06" name="Google Shape;506;p50"/>
          <p:cNvSpPr/>
          <p:nvPr/>
        </p:nvSpPr>
        <p:spPr>
          <a:xfrm>
            <a:off x="679043"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507" name="Google Shape;507;p50"/>
          <p:cNvSpPr/>
          <p:nvPr/>
        </p:nvSpPr>
        <p:spPr>
          <a:xfrm>
            <a:off x="819331" y="1717667"/>
            <a:ext cx="21318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508" name="Google Shape;508;p50"/>
          <p:cNvSpPr/>
          <p:nvPr/>
        </p:nvSpPr>
        <p:spPr>
          <a:xfrm>
            <a:off x="819331" y="2625756"/>
            <a:ext cx="3212100" cy="11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509" name="Google Shape;509;p50"/>
          <p:cNvSpPr/>
          <p:nvPr/>
        </p:nvSpPr>
        <p:spPr>
          <a:xfrm>
            <a:off x="4931718"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510" name="Google Shape;510;p50"/>
          <p:cNvSpPr/>
          <p:nvPr/>
        </p:nvSpPr>
        <p:spPr>
          <a:xfrm>
            <a:off x="6372200" y="-1"/>
            <a:ext cx="2771700" cy="932700"/>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11" name="Google Shape;511;p50"/>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512" name="Google Shape;512;p50"/>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513" name="Google Shape;513;p50"/>
          <p:cNvSpPr/>
          <p:nvPr/>
        </p:nvSpPr>
        <p:spPr>
          <a:xfrm>
            <a:off x="9468544" y="107977"/>
            <a:ext cx="3312300" cy="116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514" name="Google Shape;514;p50"/>
          <p:cNvSpPr/>
          <p:nvPr/>
        </p:nvSpPr>
        <p:spPr>
          <a:xfrm>
            <a:off x="683568"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15" name="Google Shape;515;p50"/>
          <p:cNvSpPr/>
          <p:nvPr/>
        </p:nvSpPr>
        <p:spPr>
          <a:xfrm>
            <a:off x="4955645"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516" name="Shape 516"/>
        <p:cNvGrpSpPr/>
        <p:nvPr/>
      </p:nvGrpSpPr>
      <p:grpSpPr>
        <a:xfrm>
          <a:off x="0" y="0"/>
          <a:ext cx="0" cy="0"/>
          <a:chOff x="0" y="0"/>
          <a:chExt cx="0" cy="0"/>
        </a:xfrm>
      </p:grpSpPr>
      <p:sp>
        <p:nvSpPr>
          <p:cNvPr id="517" name="Google Shape;517;p51"/>
          <p:cNvSpPr/>
          <p:nvPr/>
        </p:nvSpPr>
        <p:spPr>
          <a:xfrm rot="5400000">
            <a:off x="3221850" y="-1136154"/>
            <a:ext cx="2700300"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518" name="Google Shape;518;p5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19" name="Google Shape;519;p5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20" name="Google Shape;520;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21" name="Google Shape;521;p51"/>
          <p:cNvSpPr/>
          <p:nvPr/>
        </p:nvSpPr>
        <p:spPr>
          <a:xfrm>
            <a:off x="500063" y="3921900"/>
            <a:ext cx="8143800" cy="6015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522" name="Google Shape;522;p51"/>
          <p:cNvPicPr preferRelativeResize="0"/>
          <p:nvPr/>
        </p:nvPicPr>
        <p:blipFill>
          <a:blip r:embed="rId3">
            <a:alphaModFix/>
          </a:blip>
          <a:stretch>
            <a:fillRect/>
          </a:stretch>
        </p:blipFill>
        <p:spPr>
          <a:xfrm>
            <a:off x="7034559" y="2366048"/>
            <a:ext cx="1178719" cy="1119187"/>
          </a:xfrm>
          <a:prstGeom prst="rect">
            <a:avLst/>
          </a:prstGeom>
          <a:noFill/>
          <a:ln>
            <a:noFill/>
          </a:ln>
        </p:spPr>
      </p:pic>
      <p:sp>
        <p:nvSpPr>
          <p:cNvPr id="523" name="Google Shape;523;p51"/>
          <p:cNvSpPr txBox="1"/>
          <p:nvPr/>
        </p:nvSpPr>
        <p:spPr>
          <a:xfrm>
            <a:off x="629245" y="3489852"/>
            <a:ext cx="1571700" cy="230700"/>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524" name="Google Shape;524;p51"/>
          <p:cNvSpPr txBox="1"/>
          <p:nvPr/>
        </p:nvSpPr>
        <p:spPr>
          <a:xfrm>
            <a:off x="2757538" y="3489852"/>
            <a:ext cx="16578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525" name="Google Shape;525;p51"/>
          <p:cNvSpPr txBox="1"/>
          <p:nvPr/>
        </p:nvSpPr>
        <p:spPr>
          <a:xfrm>
            <a:off x="5061793" y="3489852"/>
            <a:ext cx="14145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526" name="Google Shape;526;p51"/>
          <p:cNvSpPr txBox="1"/>
          <p:nvPr/>
        </p:nvSpPr>
        <p:spPr>
          <a:xfrm>
            <a:off x="7020272" y="3489852"/>
            <a:ext cx="14034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527" name="Google Shape;527;p51"/>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528" name="Google Shape;528;p51"/>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529" name="Google Shape;529;p51"/>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530" name="Google Shape;530;p51"/>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531" name="Google Shape;531;p51"/>
          <p:cNvPicPr preferRelativeResize="0"/>
          <p:nvPr/>
        </p:nvPicPr>
        <p:blipFill>
          <a:blip r:embed="rId6">
            <a:alphaModFix/>
          </a:blip>
          <a:stretch>
            <a:fillRect/>
          </a:stretch>
        </p:blipFill>
        <p:spPr>
          <a:xfrm>
            <a:off x="857250" y="2247714"/>
            <a:ext cx="828675" cy="1232296"/>
          </a:xfrm>
          <a:prstGeom prst="rect">
            <a:avLst/>
          </a:prstGeom>
          <a:noFill/>
          <a:ln>
            <a:noFill/>
          </a:ln>
        </p:spPr>
      </p:pic>
      <p:pic>
        <p:nvPicPr>
          <p:cNvPr id="532" name="Google Shape;532;p51"/>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533" name="Google Shape;533;p51"/>
          <p:cNvSpPr txBox="1"/>
          <p:nvPr/>
        </p:nvSpPr>
        <p:spPr>
          <a:xfrm>
            <a:off x="642938" y="843558"/>
            <a:ext cx="7858200" cy="7965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534" name="Google Shape;534;p51"/>
          <p:cNvSpPr/>
          <p:nvPr/>
        </p:nvSpPr>
        <p:spPr>
          <a:xfrm>
            <a:off x="2463453" y="1923714"/>
            <a:ext cx="4217100"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535" name="Google Shape;535;p51"/>
          <p:cNvSpPr/>
          <p:nvPr/>
        </p:nvSpPr>
        <p:spPr>
          <a:xfrm>
            <a:off x="9468544" y="2103044"/>
            <a:ext cx="3312300" cy="89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536" name="Google Shape;536;p5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537" name="Shape 537"/>
        <p:cNvGrpSpPr/>
        <p:nvPr/>
      </p:nvGrpSpPr>
      <p:grpSpPr>
        <a:xfrm>
          <a:off x="0" y="0"/>
          <a:ext cx="0" cy="0"/>
          <a:chOff x="0" y="0"/>
          <a:chExt cx="0" cy="0"/>
        </a:xfrm>
      </p:grpSpPr>
      <p:sp>
        <p:nvSpPr>
          <p:cNvPr id="538" name="Google Shape;538;p5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39" name="Google Shape;539;p5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40" name="Google Shape;540;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41" name="Google Shape;541;p52"/>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542" name="Google Shape;542;p52"/>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543" name="Google Shape;543;p52"/>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544" name="Google Shape;544;p52"/>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545" name="Google Shape;545;p52"/>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546" name="Google Shape;546;p52"/>
          <p:cNvSpPr/>
          <p:nvPr/>
        </p:nvSpPr>
        <p:spPr>
          <a:xfrm>
            <a:off x="4784526" y="1555795"/>
            <a:ext cx="18585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547" name="Google Shape;547;p52"/>
          <p:cNvSpPr/>
          <p:nvPr/>
        </p:nvSpPr>
        <p:spPr>
          <a:xfrm>
            <a:off x="4794050" y="1880131"/>
            <a:ext cx="18489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548" name="Google Shape;548;p52"/>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549" name="Google Shape;549;p52"/>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550" name="Google Shape;550;p52"/>
          <p:cNvSpPr/>
          <p:nvPr/>
        </p:nvSpPr>
        <p:spPr>
          <a:xfrm>
            <a:off x="47857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551" name="Google Shape;551;p52"/>
          <p:cNvSpPr/>
          <p:nvPr/>
        </p:nvSpPr>
        <p:spPr>
          <a:xfrm>
            <a:off x="47952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552" name="Google Shape;552;p52"/>
          <p:cNvSpPr/>
          <p:nvPr/>
        </p:nvSpPr>
        <p:spPr>
          <a:xfrm>
            <a:off x="69193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553" name="Google Shape;553;p52"/>
          <p:cNvSpPr/>
          <p:nvPr/>
        </p:nvSpPr>
        <p:spPr>
          <a:xfrm>
            <a:off x="69288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554" name="Google Shape;554;p52"/>
          <p:cNvSpPr/>
          <p:nvPr/>
        </p:nvSpPr>
        <p:spPr>
          <a:xfrm>
            <a:off x="2699792" y="3489472"/>
            <a:ext cx="1728000" cy="5508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555" name="Google Shape;555;p52"/>
          <p:cNvSpPr/>
          <p:nvPr/>
        </p:nvSpPr>
        <p:spPr>
          <a:xfrm>
            <a:off x="-2232" y="4449425"/>
            <a:ext cx="24141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556" name="Google Shape;556;p52"/>
          <p:cNvSpPr/>
          <p:nvPr/>
        </p:nvSpPr>
        <p:spPr>
          <a:xfrm>
            <a:off x="2369492" y="4449425"/>
            <a:ext cx="67746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557" name="Google Shape;557;p52"/>
          <p:cNvCxnSpPr/>
          <p:nvPr/>
        </p:nvCxnSpPr>
        <p:spPr>
          <a:xfrm>
            <a:off x="2411760" y="589040"/>
            <a:ext cx="0" cy="3858600"/>
          </a:xfrm>
          <a:prstGeom prst="straightConnector1">
            <a:avLst/>
          </a:prstGeom>
          <a:noFill/>
          <a:ln cap="flat" cmpd="sng" w="15875">
            <a:solidFill>
              <a:srgbClr val="D8D8D8"/>
            </a:solidFill>
            <a:prstDash val="dash"/>
            <a:round/>
            <a:headEnd len="sm" w="sm" type="none"/>
            <a:tailEnd len="sm" w="sm" type="none"/>
          </a:ln>
        </p:spPr>
      </p:cxnSp>
      <p:sp>
        <p:nvSpPr>
          <p:cNvPr id="558" name="Google Shape;558;p52"/>
          <p:cNvSpPr/>
          <p:nvPr/>
        </p:nvSpPr>
        <p:spPr>
          <a:xfrm>
            <a:off x="9468544" y="927364"/>
            <a:ext cx="3312300" cy="1482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559" name="Google Shape;559;p52"/>
          <p:cNvSpPr/>
          <p:nvPr/>
        </p:nvSpPr>
        <p:spPr>
          <a:xfrm>
            <a:off x="9468544" y="2906183"/>
            <a:ext cx="3312300" cy="1717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560" name="Google Shape;560;p52"/>
          <p:cNvCxnSpPr>
            <a:stCxn id="545" idx="2"/>
            <a:endCxn id="548"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561" name="Google Shape;561;p52"/>
          <p:cNvCxnSpPr/>
          <p:nvPr/>
        </p:nvCxnSpPr>
        <p:spPr>
          <a:xfrm>
            <a:off x="3573317" y="3166274"/>
            <a:ext cx="0" cy="304500"/>
          </a:xfrm>
          <a:prstGeom prst="straightConnector1">
            <a:avLst/>
          </a:prstGeom>
          <a:noFill/>
          <a:ln cap="flat" cmpd="sng" w="19050">
            <a:solidFill>
              <a:srgbClr val="FA4F10"/>
            </a:solidFill>
            <a:prstDash val="solid"/>
            <a:round/>
            <a:headEnd len="sm" w="sm" type="none"/>
            <a:tailEnd len="sm" w="sm" type="triangle"/>
          </a:ln>
        </p:spPr>
      </p:cxnSp>
      <p:cxnSp>
        <p:nvCxnSpPr>
          <p:cNvPr id="562" name="Google Shape;562;p52"/>
          <p:cNvCxnSpPr/>
          <p:nvPr/>
        </p:nvCxnSpPr>
        <p:spPr>
          <a:xfrm flipH="1" rot="-5400000">
            <a:off x="4469566" y="1327049"/>
            <a:ext cx="304500" cy="2097000"/>
          </a:xfrm>
          <a:prstGeom prst="straightConnector1">
            <a:avLst/>
          </a:prstGeom>
          <a:noFill/>
          <a:ln cap="flat" cmpd="sng" w="19050">
            <a:solidFill>
              <a:srgbClr val="FA4F10"/>
            </a:solidFill>
            <a:prstDash val="solid"/>
            <a:round/>
            <a:headEnd len="sm" w="sm" type="none"/>
            <a:tailEnd len="sm" w="sm" type="triangle"/>
          </a:ln>
        </p:spPr>
      </p:cxnSp>
      <p:cxnSp>
        <p:nvCxnSpPr>
          <p:cNvPr id="563" name="Google Shape;563;p52"/>
          <p:cNvCxnSpPr>
            <a:stCxn id="545" idx="2"/>
            <a:endCxn id="552"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564" name="Google Shape;564;p52"/>
          <p:cNvCxnSpPr>
            <a:stCxn id="543" idx="3"/>
            <a:endCxn id="544"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565" name="Google Shape;565;p52"/>
          <p:cNvCxnSpPr>
            <a:endCxn id="546"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566" name="Google Shape;566;p52"/>
          <p:cNvSpPr/>
          <p:nvPr/>
        </p:nvSpPr>
        <p:spPr>
          <a:xfrm>
            <a:off x="395536" y="3129227"/>
            <a:ext cx="1728000" cy="91080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567" name="Google Shape;567;p52"/>
          <p:cNvCxnSpPr>
            <a:stCxn id="566" idx="0"/>
            <a:endCxn id="542"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568" name="Google Shape;568;p52"/>
          <p:cNvSpPr/>
          <p:nvPr/>
        </p:nvSpPr>
        <p:spPr>
          <a:xfrm>
            <a:off x="2736305" y="716599"/>
            <a:ext cx="3906600" cy="623100"/>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569" name="Google Shape;569;p5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570" name="Shape 570"/>
        <p:cNvGrpSpPr/>
        <p:nvPr/>
      </p:nvGrpSpPr>
      <p:grpSpPr>
        <a:xfrm>
          <a:off x="0" y="0"/>
          <a:ext cx="0" cy="0"/>
          <a:chOff x="0" y="0"/>
          <a:chExt cx="0" cy="0"/>
        </a:xfrm>
      </p:grpSpPr>
      <p:sp>
        <p:nvSpPr>
          <p:cNvPr id="571" name="Google Shape;571;p5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72" name="Google Shape;572;p5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73" name="Google Shape;573;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74" name="Google Shape;574;p53"/>
          <p:cNvSpPr txBox="1"/>
          <p:nvPr/>
        </p:nvSpPr>
        <p:spPr>
          <a:xfrm>
            <a:off x="406810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75" name="Google Shape;575;p53"/>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576" name="Google Shape;576;p53"/>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577" name="Google Shape;577;p53"/>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578" name="Google Shape;578;p53"/>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579" name="Google Shape;579;p53"/>
          <p:cNvSpPr/>
          <p:nvPr/>
        </p:nvSpPr>
        <p:spPr>
          <a:xfrm>
            <a:off x="2653482" y="2665942"/>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0" name="Google Shape;580;p53"/>
          <p:cNvSpPr/>
          <p:nvPr/>
        </p:nvSpPr>
        <p:spPr>
          <a:xfrm>
            <a:off x="2653482" y="3066475"/>
            <a:ext cx="5760000" cy="423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1" name="Google Shape;581;p53"/>
          <p:cNvSpPr/>
          <p:nvPr/>
        </p:nvSpPr>
        <p:spPr>
          <a:xfrm>
            <a:off x="2653482" y="3487473"/>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2" name="Google Shape;582;p53"/>
          <p:cNvSpPr txBox="1"/>
          <p:nvPr/>
        </p:nvSpPr>
        <p:spPr>
          <a:xfrm>
            <a:off x="2634089"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3" name="Google Shape;583;p53"/>
          <p:cNvSpPr txBox="1"/>
          <p:nvPr/>
        </p:nvSpPr>
        <p:spPr>
          <a:xfrm>
            <a:off x="550826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4" name="Google Shape;584;p53"/>
          <p:cNvSpPr txBox="1"/>
          <p:nvPr/>
        </p:nvSpPr>
        <p:spPr>
          <a:xfrm>
            <a:off x="6975771"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5" name="Google Shape;585;p53"/>
          <p:cNvSpPr/>
          <p:nvPr/>
        </p:nvSpPr>
        <p:spPr>
          <a:xfrm>
            <a:off x="2921865" y="2661913"/>
            <a:ext cx="29871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6" name="Google Shape;586;p53"/>
          <p:cNvSpPr/>
          <p:nvPr/>
        </p:nvSpPr>
        <p:spPr>
          <a:xfrm>
            <a:off x="3704336" y="3069106"/>
            <a:ext cx="26334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7" name="Google Shape;587;p53"/>
          <p:cNvSpPr/>
          <p:nvPr/>
        </p:nvSpPr>
        <p:spPr>
          <a:xfrm>
            <a:off x="4650432" y="3483443"/>
            <a:ext cx="29460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588" name="Google Shape;588;p53"/>
          <p:cNvCxnSpPr/>
          <p:nvPr/>
        </p:nvCxnSpPr>
        <p:spPr>
          <a:xfrm>
            <a:off x="406794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89" name="Google Shape;589;p53"/>
          <p:cNvCxnSpPr/>
          <p:nvPr/>
        </p:nvCxnSpPr>
        <p:spPr>
          <a:xfrm>
            <a:off x="550810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90" name="Google Shape;590;p53"/>
          <p:cNvCxnSpPr/>
          <p:nvPr/>
        </p:nvCxnSpPr>
        <p:spPr>
          <a:xfrm>
            <a:off x="6975771" y="2355726"/>
            <a:ext cx="0" cy="1531800"/>
          </a:xfrm>
          <a:prstGeom prst="straightConnector1">
            <a:avLst/>
          </a:prstGeom>
          <a:noFill/>
          <a:ln cap="flat" cmpd="sng" w="12700">
            <a:solidFill>
              <a:srgbClr val="BFBFBF"/>
            </a:solidFill>
            <a:prstDash val="dash"/>
            <a:round/>
            <a:headEnd len="sm" w="sm" type="none"/>
            <a:tailEnd len="sm" w="sm" type="none"/>
          </a:ln>
        </p:spPr>
      </p:cxnSp>
      <p:sp>
        <p:nvSpPr>
          <p:cNvPr id="591" name="Google Shape;591;p53"/>
          <p:cNvSpPr/>
          <p:nvPr/>
        </p:nvSpPr>
        <p:spPr>
          <a:xfrm>
            <a:off x="9468544" y="2661475"/>
            <a:ext cx="3312300" cy="24819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592" name="Google Shape;592;p53"/>
          <p:cNvSpPr/>
          <p:nvPr/>
        </p:nvSpPr>
        <p:spPr>
          <a:xfrm flipH="1">
            <a:off x="2634190" y="4225397"/>
            <a:ext cx="5811600" cy="2907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593" name="Google Shape;593;p53"/>
          <p:cNvCxnSpPr/>
          <p:nvPr/>
        </p:nvCxnSpPr>
        <p:spPr>
          <a:xfrm>
            <a:off x="2658938" y="4212395"/>
            <a:ext cx="5735400" cy="0"/>
          </a:xfrm>
          <a:prstGeom prst="straightConnector1">
            <a:avLst/>
          </a:prstGeom>
          <a:noFill/>
          <a:ln cap="flat" cmpd="sng" w="12700">
            <a:solidFill>
              <a:srgbClr val="00C4DE"/>
            </a:solidFill>
            <a:prstDash val="solid"/>
            <a:round/>
            <a:headEnd len="sm" w="sm" type="none"/>
            <a:tailEnd len="sm" w="sm" type="none"/>
          </a:ln>
        </p:spPr>
      </p:cxnSp>
      <p:sp>
        <p:nvSpPr>
          <p:cNvPr id="594" name="Google Shape;594;p5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595" name="Shape 595"/>
        <p:cNvGrpSpPr/>
        <p:nvPr/>
      </p:nvGrpSpPr>
      <p:grpSpPr>
        <a:xfrm>
          <a:off x="0" y="0"/>
          <a:ext cx="0" cy="0"/>
          <a:chOff x="0" y="0"/>
          <a:chExt cx="0" cy="0"/>
        </a:xfrm>
      </p:grpSpPr>
      <p:sp>
        <p:nvSpPr>
          <p:cNvPr id="596" name="Google Shape;596;p5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97" name="Google Shape;597;p54"/>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98" name="Google Shape;598;p54"/>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599" name="Google Shape;599;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00" name="Google Shape;600;p54"/>
          <p:cNvSpPr/>
          <p:nvPr/>
        </p:nvSpPr>
        <p:spPr>
          <a:xfrm>
            <a:off x="710991"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1" name="Google Shape;601;p54"/>
          <p:cNvSpPr/>
          <p:nvPr/>
        </p:nvSpPr>
        <p:spPr>
          <a:xfrm>
            <a:off x="2615187"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2" name="Google Shape;602;p54"/>
          <p:cNvSpPr/>
          <p:nvPr/>
        </p:nvSpPr>
        <p:spPr>
          <a:xfrm>
            <a:off x="4517324"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3" name="Google Shape;603;p54"/>
          <p:cNvSpPr/>
          <p:nvPr/>
        </p:nvSpPr>
        <p:spPr>
          <a:xfrm>
            <a:off x="6420354"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4" name="Google Shape;604;p54"/>
          <p:cNvSpPr txBox="1"/>
          <p:nvPr/>
        </p:nvSpPr>
        <p:spPr>
          <a:xfrm>
            <a:off x="6500457" y="2051338"/>
            <a:ext cx="18327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5" name="Google Shape;605;p54"/>
          <p:cNvSpPr txBox="1"/>
          <p:nvPr/>
        </p:nvSpPr>
        <p:spPr>
          <a:xfrm>
            <a:off x="4585932" y="2051338"/>
            <a:ext cx="18606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6" name="Google Shape;606;p54"/>
          <p:cNvSpPr txBox="1"/>
          <p:nvPr/>
        </p:nvSpPr>
        <p:spPr>
          <a:xfrm>
            <a:off x="2642833" y="2051338"/>
            <a:ext cx="1881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7" name="Google Shape;607;p54"/>
          <p:cNvSpPr txBox="1"/>
          <p:nvPr/>
        </p:nvSpPr>
        <p:spPr>
          <a:xfrm>
            <a:off x="728307" y="2051338"/>
            <a:ext cx="1959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8" name="Google Shape;608;p54"/>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609" name="Google Shape;609;p54"/>
          <p:cNvSpPr/>
          <p:nvPr/>
        </p:nvSpPr>
        <p:spPr>
          <a:xfrm>
            <a:off x="1295848" y="2724656"/>
            <a:ext cx="19080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610" name="Google Shape;610;p54"/>
          <p:cNvSpPr/>
          <p:nvPr/>
        </p:nvSpPr>
        <p:spPr>
          <a:xfrm>
            <a:off x="3229423" y="2392756"/>
            <a:ext cx="30051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611" name="Google Shape;611;p54"/>
          <p:cNvSpPr/>
          <p:nvPr/>
        </p:nvSpPr>
        <p:spPr>
          <a:xfrm>
            <a:off x="3229423" y="2724656"/>
            <a:ext cx="30051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612" name="Google Shape;612;p54"/>
          <p:cNvSpPr/>
          <p:nvPr/>
        </p:nvSpPr>
        <p:spPr>
          <a:xfrm flipH="1">
            <a:off x="5534701" y="4407954"/>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613" name="Google Shape;613;p54"/>
          <p:cNvSpPr/>
          <p:nvPr/>
        </p:nvSpPr>
        <p:spPr>
          <a:xfrm flipH="1">
            <a:off x="7380461" y="4480041"/>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614" name="Google Shape;614;p54"/>
          <p:cNvSpPr/>
          <p:nvPr/>
        </p:nvSpPr>
        <p:spPr>
          <a:xfrm>
            <a:off x="6267898" y="2392756"/>
            <a:ext cx="18105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615" name="Google Shape;615;p54"/>
          <p:cNvSpPr/>
          <p:nvPr/>
        </p:nvSpPr>
        <p:spPr>
          <a:xfrm>
            <a:off x="6267898" y="2724656"/>
            <a:ext cx="18105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616" name="Google Shape;616;p54"/>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54"/>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8" name="Google Shape;618;p54"/>
          <p:cNvSpPr/>
          <p:nvPr/>
        </p:nvSpPr>
        <p:spPr>
          <a:xfrm>
            <a:off x="9540552" y="2359770"/>
            <a:ext cx="3312300" cy="1899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619" name="Google Shape;619;p5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620" name="Shape 620"/>
        <p:cNvGrpSpPr/>
        <p:nvPr/>
      </p:nvGrpSpPr>
      <p:grpSpPr>
        <a:xfrm>
          <a:off x="0" y="0"/>
          <a:ext cx="0" cy="0"/>
          <a:chOff x="0" y="0"/>
          <a:chExt cx="0" cy="0"/>
        </a:xfrm>
      </p:grpSpPr>
      <p:sp>
        <p:nvSpPr>
          <p:cNvPr id="621" name="Google Shape;621;p5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22" name="Google Shape;622;p55"/>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23" name="Google Shape;623;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24" name="Google Shape;624;p55"/>
          <p:cNvSpPr/>
          <p:nvPr/>
        </p:nvSpPr>
        <p:spPr>
          <a:xfrm>
            <a:off x="642938" y="1261319"/>
            <a:ext cx="2016000" cy="773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625" name="Google Shape;625;p55"/>
          <p:cNvSpPr/>
          <p:nvPr/>
        </p:nvSpPr>
        <p:spPr>
          <a:xfrm>
            <a:off x="2633663" y="1261319"/>
            <a:ext cx="4026600" cy="7734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626" name="Google Shape;626;p55"/>
          <p:cNvSpPr/>
          <p:nvPr/>
        </p:nvSpPr>
        <p:spPr>
          <a:xfrm>
            <a:off x="6653213" y="1261319"/>
            <a:ext cx="1909800" cy="7734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27" name="Google Shape;627;p55"/>
          <p:cNvSpPr/>
          <p:nvPr/>
        </p:nvSpPr>
        <p:spPr>
          <a:xfrm>
            <a:off x="642938" y="2032844"/>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628" name="Google Shape;628;p55"/>
          <p:cNvSpPr/>
          <p:nvPr/>
        </p:nvSpPr>
        <p:spPr>
          <a:xfrm>
            <a:off x="2633663" y="2032844"/>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629" name="Google Shape;629;p55"/>
          <p:cNvSpPr/>
          <p:nvPr/>
        </p:nvSpPr>
        <p:spPr>
          <a:xfrm>
            <a:off x="6653213" y="2032844"/>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30" name="Google Shape;630;p55"/>
          <p:cNvSpPr/>
          <p:nvPr/>
        </p:nvSpPr>
        <p:spPr>
          <a:xfrm>
            <a:off x="642938" y="2625775"/>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631" name="Google Shape;631;p55"/>
          <p:cNvSpPr/>
          <p:nvPr/>
        </p:nvSpPr>
        <p:spPr>
          <a:xfrm>
            <a:off x="2633663" y="2625775"/>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632" name="Google Shape;632;p55"/>
          <p:cNvSpPr/>
          <p:nvPr/>
        </p:nvSpPr>
        <p:spPr>
          <a:xfrm>
            <a:off x="6653213" y="2625775"/>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3" name="Google Shape;633;p55"/>
          <p:cNvSpPr/>
          <p:nvPr/>
        </p:nvSpPr>
        <p:spPr>
          <a:xfrm>
            <a:off x="642938" y="3218706"/>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634" name="Google Shape;634;p55"/>
          <p:cNvSpPr/>
          <p:nvPr/>
        </p:nvSpPr>
        <p:spPr>
          <a:xfrm>
            <a:off x="2633663" y="3218706"/>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635" name="Google Shape;635;p55"/>
          <p:cNvSpPr/>
          <p:nvPr/>
        </p:nvSpPr>
        <p:spPr>
          <a:xfrm>
            <a:off x="6653213" y="3218707"/>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636" name="Google Shape;636;p55"/>
          <p:cNvSpPr/>
          <p:nvPr/>
        </p:nvSpPr>
        <p:spPr>
          <a:xfrm>
            <a:off x="642938" y="3804493"/>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637" name="Google Shape;637;p55"/>
          <p:cNvSpPr/>
          <p:nvPr/>
        </p:nvSpPr>
        <p:spPr>
          <a:xfrm>
            <a:off x="2633663" y="3804493"/>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638" name="Google Shape;638;p55"/>
          <p:cNvSpPr/>
          <p:nvPr/>
        </p:nvSpPr>
        <p:spPr>
          <a:xfrm>
            <a:off x="6653213" y="3804494"/>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9" name="Google Shape;639;p55"/>
          <p:cNvSpPr/>
          <p:nvPr/>
        </p:nvSpPr>
        <p:spPr>
          <a:xfrm>
            <a:off x="642938" y="1005576"/>
            <a:ext cx="20160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640" name="Google Shape;640;p55"/>
          <p:cNvSpPr/>
          <p:nvPr/>
        </p:nvSpPr>
        <p:spPr>
          <a:xfrm>
            <a:off x="2643187" y="1005576"/>
            <a:ext cx="40353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641" name="Google Shape;641;p55"/>
          <p:cNvSpPr/>
          <p:nvPr/>
        </p:nvSpPr>
        <p:spPr>
          <a:xfrm>
            <a:off x="6653212" y="1005576"/>
            <a:ext cx="21672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642" name="Google Shape;642;p55"/>
          <p:cNvSpPr/>
          <p:nvPr/>
        </p:nvSpPr>
        <p:spPr>
          <a:xfrm flipH="1">
            <a:off x="2634190" y="4461960"/>
            <a:ext cx="5811600" cy="290700"/>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643" name="Google Shape;643;p55"/>
          <p:cNvSpPr/>
          <p:nvPr/>
        </p:nvSpPr>
        <p:spPr>
          <a:xfrm>
            <a:off x="9468544" y="3163527"/>
            <a:ext cx="3312300" cy="1206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644" name="Google Shape;644;p5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645" name="Google Shape;645;p55"/>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646" name="Shape 646"/>
        <p:cNvGrpSpPr/>
        <p:nvPr/>
      </p:nvGrpSpPr>
      <p:grpSpPr>
        <a:xfrm>
          <a:off x="0" y="0"/>
          <a:ext cx="0" cy="0"/>
          <a:chOff x="0" y="0"/>
          <a:chExt cx="0" cy="0"/>
        </a:xfrm>
      </p:grpSpPr>
      <p:sp>
        <p:nvSpPr>
          <p:cNvPr id="647" name="Google Shape;647;p5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48" name="Google Shape;648;p56"/>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49" name="Google Shape;649;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50" name="Google Shape;650;p56"/>
          <p:cNvSpPr/>
          <p:nvPr/>
        </p:nvSpPr>
        <p:spPr>
          <a:xfrm>
            <a:off x="9396536" y="1034218"/>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651" name="Google Shape;651;p56"/>
          <p:cNvSpPr/>
          <p:nvPr/>
        </p:nvSpPr>
        <p:spPr>
          <a:xfrm>
            <a:off x="642938" y="1027007"/>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652" name="Google Shape;652;p56"/>
          <p:cNvSpPr/>
          <p:nvPr/>
        </p:nvSpPr>
        <p:spPr>
          <a:xfrm>
            <a:off x="4600574" y="1027007"/>
            <a:ext cx="39672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653" name="Google Shape;653;p56"/>
          <p:cNvSpPr/>
          <p:nvPr/>
        </p:nvSpPr>
        <p:spPr>
          <a:xfrm>
            <a:off x="642938" y="1351008"/>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654" name="Google Shape;654;p56"/>
          <p:cNvSpPr/>
          <p:nvPr/>
        </p:nvSpPr>
        <p:spPr>
          <a:xfrm>
            <a:off x="642938" y="1972514"/>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655" name="Google Shape;655;p56"/>
          <p:cNvSpPr/>
          <p:nvPr/>
        </p:nvSpPr>
        <p:spPr>
          <a:xfrm>
            <a:off x="4600575" y="1972514"/>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656" name="Google Shape;656;p56"/>
          <p:cNvSpPr/>
          <p:nvPr/>
        </p:nvSpPr>
        <p:spPr>
          <a:xfrm>
            <a:off x="4600575" y="1351008"/>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657" name="Google Shape;657;p56"/>
          <p:cNvSpPr/>
          <p:nvPr/>
        </p:nvSpPr>
        <p:spPr>
          <a:xfrm>
            <a:off x="642938" y="2594020"/>
            <a:ext cx="39006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658" name="Google Shape;658;p56"/>
          <p:cNvSpPr/>
          <p:nvPr/>
        </p:nvSpPr>
        <p:spPr>
          <a:xfrm>
            <a:off x="4600575" y="2594021"/>
            <a:ext cx="39624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659" name="Google Shape;659;p56"/>
          <p:cNvSpPr/>
          <p:nvPr/>
        </p:nvSpPr>
        <p:spPr>
          <a:xfrm>
            <a:off x="642938" y="3372689"/>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660" name="Google Shape;660;p56"/>
          <p:cNvSpPr/>
          <p:nvPr/>
        </p:nvSpPr>
        <p:spPr>
          <a:xfrm>
            <a:off x="4600575" y="3372689"/>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661" name="Google Shape;661;p56"/>
          <p:cNvSpPr/>
          <p:nvPr/>
        </p:nvSpPr>
        <p:spPr>
          <a:xfrm>
            <a:off x="642938" y="3994196"/>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662" name="Google Shape;662;p56"/>
          <p:cNvSpPr/>
          <p:nvPr/>
        </p:nvSpPr>
        <p:spPr>
          <a:xfrm>
            <a:off x="4600575" y="3994196"/>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663" name="Google Shape;663;p56"/>
          <p:cNvCxnSpPr/>
          <p:nvPr/>
        </p:nvCxnSpPr>
        <p:spPr>
          <a:xfrm>
            <a:off x="4572000" y="1027007"/>
            <a:ext cx="0" cy="3588300"/>
          </a:xfrm>
          <a:prstGeom prst="straightConnector1">
            <a:avLst/>
          </a:prstGeom>
          <a:noFill/>
          <a:ln cap="flat" cmpd="sng" w="53975">
            <a:solidFill>
              <a:srgbClr val="000000">
                <a:alpha val="20000"/>
              </a:srgbClr>
            </a:solidFill>
            <a:prstDash val="solid"/>
            <a:round/>
            <a:headEnd len="sm" w="sm" type="none"/>
            <a:tailEnd len="sm" w="sm" type="none"/>
          </a:ln>
        </p:spPr>
      </p:cxnSp>
      <p:sp>
        <p:nvSpPr>
          <p:cNvPr id="664" name="Google Shape;664;p5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665" name="Google Shape;665;p56"/>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666" name="Shape 666"/>
        <p:cNvGrpSpPr/>
        <p:nvPr/>
      </p:nvGrpSpPr>
      <p:grpSpPr>
        <a:xfrm>
          <a:off x="0" y="0"/>
          <a:ext cx="0" cy="0"/>
          <a:chOff x="0" y="0"/>
          <a:chExt cx="0" cy="0"/>
        </a:xfrm>
      </p:grpSpPr>
      <p:sp>
        <p:nvSpPr>
          <p:cNvPr id="667" name="Google Shape;667;p5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68" name="Google Shape;668;p5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69" name="Google Shape;669;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70" name="Google Shape;670;p57"/>
          <p:cNvSpPr txBox="1"/>
          <p:nvPr/>
        </p:nvSpPr>
        <p:spPr>
          <a:xfrm>
            <a:off x="1619672" y="1184062"/>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671" name="Google Shape;671;p57"/>
          <p:cNvSpPr/>
          <p:nvPr/>
        </p:nvSpPr>
        <p:spPr>
          <a:xfrm>
            <a:off x="642938" y="1184062"/>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672" name="Google Shape;672;p57"/>
          <p:cNvSpPr txBox="1"/>
          <p:nvPr/>
        </p:nvSpPr>
        <p:spPr>
          <a:xfrm>
            <a:off x="1619672" y="1889615"/>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673" name="Google Shape;673;p57"/>
          <p:cNvSpPr/>
          <p:nvPr/>
        </p:nvSpPr>
        <p:spPr>
          <a:xfrm>
            <a:off x="642938" y="1889615"/>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674" name="Google Shape;674;p57"/>
          <p:cNvSpPr txBox="1"/>
          <p:nvPr/>
        </p:nvSpPr>
        <p:spPr>
          <a:xfrm>
            <a:off x="1619672" y="2591693"/>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675" name="Google Shape;675;p57"/>
          <p:cNvSpPr/>
          <p:nvPr/>
        </p:nvSpPr>
        <p:spPr>
          <a:xfrm>
            <a:off x="642938" y="2591693"/>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676" name="Google Shape;676;p57"/>
          <p:cNvSpPr txBox="1"/>
          <p:nvPr/>
        </p:nvSpPr>
        <p:spPr>
          <a:xfrm>
            <a:off x="1619672" y="3293771"/>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677" name="Google Shape;677;p57"/>
          <p:cNvSpPr/>
          <p:nvPr/>
        </p:nvSpPr>
        <p:spPr>
          <a:xfrm>
            <a:off x="642938" y="3293771"/>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678" name="Google Shape;678;p57"/>
          <p:cNvSpPr txBox="1"/>
          <p:nvPr/>
        </p:nvSpPr>
        <p:spPr>
          <a:xfrm>
            <a:off x="1619672" y="3995849"/>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679" name="Google Shape;679;p57"/>
          <p:cNvSpPr/>
          <p:nvPr/>
        </p:nvSpPr>
        <p:spPr>
          <a:xfrm>
            <a:off x="642938" y="3995849"/>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680" name="Google Shape;680;p5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681" name="Google Shape;681;p57"/>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682" name="Shape 682"/>
        <p:cNvGrpSpPr/>
        <p:nvPr/>
      </p:nvGrpSpPr>
      <p:grpSpPr>
        <a:xfrm>
          <a:off x="0" y="0"/>
          <a:ext cx="0" cy="0"/>
          <a:chOff x="0" y="0"/>
          <a:chExt cx="0" cy="0"/>
        </a:xfrm>
      </p:grpSpPr>
      <p:pic>
        <p:nvPicPr>
          <p:cNvPr id="683" name="Google Shape;683;p58"/>
          <p:cNvPicPr preferRelativeResize="0"/>
          <p:nvPr/>
        </p:nvPicPr>
        <p:blipFill>
          <a:blip r:embed="rId2">
            <a:alphaModFix/>
          </a:blip>
          <a:stretch>
            <a:fillRect/>
          </a:stretch>
        </p:blipFill>
        <p:spPr>
          <a:xfrm>
            <a:off x="0" y="594000"/>
            <a:ext cx="7876309" cy="4653059"/>
          </a:xfrm>
          <a:prstGeom prst="rect">
            <a:avLst/>
          </a:prstGeom>
          <a:noFill/>
          <a:ln>
            <a:noFill/>
          </a:ln>
        </p:spPr>
      </p:pic>
      <p:sp>
        <p:nvSpPr>
          <p:cNvPr id="684" name="Google Shape;684;p5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85" name="Google Shape;685;p58"/>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686" name="Google Shape;686;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87" name="Google Shape;687;p58"/>
          <p:cNvSpPr/>
          <p:nvPr/>
        </p:nvSpPr>
        <p:spPr>
          <a:xfrm>
            <a:off x="4644008" y="1761624"/>
            <a:ext cx="3900600" cy="1706700"/>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688" name="Google Shape;688;p58"/>
          <p:cNvSpPr/>
          <p:nvPr/>
        </p:nvSpPr>
        <p:spPr>
          <a:xfrm>
            <a:off x="4644008" y="1437624"/>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689" name="Google Shape;689;p58"/>
          <p:cNvSpPr/>
          <p:nvPr/>
        </p:nvSpPr>
        <p:spPr>
          <a:xfrm>
            <a:off x="4644008" y="3468421"/>
            <a:ext cx="3900600" cy="486000"/>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690" name="Google Shape;690;p58"/>
          <p:cNvSpPr/>
          <p:nvPr/>
        </p:nvSpPr>
        <p:spPr>
          <a:xfrm>
            <a:off x="9324528" y="701999"/>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691" name="Google Shape;691;p58"/>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692" name="Shape 692"/>
        <p:cNvGrpSpPr/>
        <p:nvPr/>
      </p:nvGrpSpPr>
      <p:grpSpPr>
        <a:xfrm>
          <a:off x="0" y="0"/>
          <a:ext cx="0" cy="0"/>
          <a:chOff x="0" y="0"/>
          <a:chExt cx="0" cy="0"/>
        </a:xfrm>
      </p:grpSpPr>
      <p:sp>
        <p:nvSpPr>
          <p:cNvPr id="693" name="Google Shape;693;p5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94" name="Google Shape;694;p5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695" name="Google Shape;695;p59"/>
          <p:cNvSpPr/>
          <p:nvPr/>
        </p:nvSpPr>
        <p:spPr>
          <a:xfrm flipH="1">
            <a:off x="753107" y="3207686"/>
            <a:ext cx="7491300" cy="130830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696" name="Google Shape;696;p5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97" name="Google Shape;697;p59"/>
          <p:cNvSpPr/>
          <p:nvPr/>
        </p:nvSpPr>
        <p:spPr>
          <a:xfrm>
            <a:off x="777847" y="1178569"/>
            <a:ext cx="74667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698" name="Google Shape;698;p59"/>
          <p:cNvSpPr/>
          <p:nvPr/>
        </p:nvSpPr>
        <p:spPr>
          <a:xfrm>
            <a:off x="777847" y="1501856"/>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699" name="Google Shape;699;p59"/>
          <p:cNvSpPr/>
          <p:nvPr/>
        </p:nvSpPr>
        <p:spPr>
          <a:xfrm>
            <a:off x="777847" y="2313183"/>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700" name="Google Shape;700;p59"/>
          <p:cNvSpPr/>
          <p:nvPr/>
        </p:nvSpPr>
        <p:spPr>
          <a:xfrm>
            <a:off x="5483197" y="1501856"/>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701" name="Google Shape;701;p59"/>
          <p:cNvSpPr/>
          <p:nvPr/>
        </p:nvSpPr>
        <p:spPr>
          <a:xfrm>
            <a:off x="5483197" y="2313183"/>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702" name="Google Shape;702;p59"/>
          <p:cNvSpPr/>
          <p:nvPr/>
        </p:nvSpPr>
        <p:spPr>
          <a:xfrm>
            <a:off x="777847" y="2717852"/>
            <a:ext cx="4730400"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703" name="Google Shape;703;p59"/>
          <p:cNvSpPr/>
          <p:nvPr/>
        </p:nvSpPr>
        <p:spPr>
          <a:xfrm>
            <a:off x="5483197" y="2717852"/>
            <a:ext cx="2761200"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704" name="Google Shape;704;p59"/>
          <p:cNvSpPr/>
          <p:nvPr/>
        </p:nvSpPr>
        <p:spPr>
          <a:xfrm>
            <a:off x="777847" y="1909050"/>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705" name="Google Shape;705;p59"/>
          <p:cNvSpPr/>
          <p:nvPr/>
        </p:nvSpPr>
        <p:spPr>
          <a:xfrm>
            <a:off x="5483197" y="1909050"/>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706" name="Google Shape;706;p5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707" name="Shape 70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4.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9" name="Shape 379"/>
        <p:cNvGrpSpPr/>
        <p:nvPr/>
      </p:nvGrpSpPr>
      <p:grpSpPr>
        <a:xfrm>
          <a:off x="0" y="0"/>
          <a:ext cx="0" cy="0"/>
          <a:chOff x="0" y="0"/>
          <a:chExt cx="0" cy="0"/>
        </a:xfrm>
      </p:grpSpPr>
      <p:sp>
        <p:nvSpPr>
          <p:cNvPr id="380" name="Google Shape;380;p37"/>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381" name="Google Shape;381;p3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382" name="Google Shape;382;p3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3" name="Google Shape;383;p3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4" name="Google Shape;384;p37"/>
          <p:cNvSpPr txBox="1"/>
          <p:nvPr>
            <p:ph idx="12" type="sldNum"/>
          </p:nvPr>
        </p:nvSpPr>
        <p:spPr>
          <a:xfrm>
            <a:off x="64579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41.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hyperlink" Target="https://docs.mongodb.org/manual/administration/production-notes/" TargetMode="External"/><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1"/>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713" name="Google Shape;713;p61"/>
          <p:cNvSpPr txBox="1"/>
          <p:nvPr/>
        </p:nvSpPr>
        <p:spPr>
          <a:xfrm>
            <a:off x="2587884" y="3469358"/>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Best practices</a:t>
            </a:r>
            <a:endParaRPr b="1" i="0" sz="4400" u="none" cap="none" strike="noStrike">
              <a:solidFill>
                <a:schemeClr val="lt1"/>
              </a:solidFill>
              <a:latin typeface="Calibri"/>
              <a:ea typeface="Calibri"/>
              <a:cs typeface="Calibri"/>
              <a:sym typeface="Calibri"/>
            </a:endParaRPr>
          </a:p>
        </p:txBody>
      </p:sp>
      <p:sp>
        <p:nvSpPr>
          <p:cNvPr id="714" name="Google Shape;714;p61"/>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i="1">
              <a:solidFill>
                <a:srgbClr val="FA4F10"/>
              </a:solidFill>
              <a:latin typeface="Calibri"/>
              <a:ea typeface="Calibri"/>
              <a:cs typeface="Calibri"/>
              <a:sym typeface="Calibri"/>
            </a:endParaRPr>
          </a:p>
          <a:p>
            <a:pPr indent="0" lvl="0" marL="0" marR="0" rtl="0" algn="l">
              <a:lnSpc>
                <a:spcPct val="110000"/>
              </a:lnSpc>
              <a:spcBef>
                <a:spcPts val="0"/>
              </a:spcBef>
              <a:spcAft>
                <a:spcPts val="0"/>
              </a:spcAft>
              <a:buClr>
                <a:srgbClr val="FA4F10"/>
              </a:buClr>
              <a:buFont typeface="Calibri"/>
              <a:buNone/>
            </a:pPr>
            <a:r>
              <a:t/>
            </a:r>
            <a:endParaRPr>
              <a:solidFill>
                <a:srgbClr val="FA4F10"/>
              </a:solidFill>
              <a:latin typeface="Calibri"/>
              <a:ea typeface="Calibri"/>
              <a:cs typeface="Calibri"/>
              <a:sym typeface="Calibri"/>
            </a:endParaRPr>
          </a:p>
        </p:txBody>
      </p:sp>
      <p:sp>
        <p:nvSpPr>
          <p:cNvPr id="715" name="Google Shape;715;p61"/>
          <p:cNvSpPr txBox="1"/>
          <p:nvPr/>
        </p:nvSpPr>
        <p:spPr>
          <a:xfrm>
            <a:off x="730400" y="3157200"/>
            <a:ext cx="19137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10</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7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21" name="Google Shape;821;p7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22" name="Google Shape;822;p7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23" name="Google Shape;823;p7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24" name="Google Shape;824;p7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25" name="Google Shape;825;p7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26" name="Google Shape;826;p70"/>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27" name="Google Shape;827;p70"/>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28" name="Google Shape;828;p70"/>
          <p:cNvSpPr/>
          <p:nvPr/>
        </p:nvSpPr>
        <p:spPr>
          <a:xfrm>
            <a:off x="6086199" y="2578400"/>
            <a:ext cx="2019300" cy="779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Recovery</a:t>
            </a:r>
            <a:endParaRPr b="1" sz="1800">
              <a:solidFill>
                <a:srgbClr val="FFFFFF"/>
              </a:solidFill>
            </a:endParaRPr>
          </a:p>
        </p:txBody>
      </p:sp>
      <p:sp>
        <p:nvSpPr>
          <p:cNvPr id="829" name="Google Shape;829;p70"/>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30" name="Google Shape;830;p70"/>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31" name="Google Shape;831;p70"/>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32" name="Google Shape;832;p70"/>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7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38" name="Google Shape;838;p7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9" name="Google Shape;839;p7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40" name="Google Shape;840;p7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41" name="Google Shape;841;p7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42" name="Google Shape;842;p7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43" name="Google Shape;843;p71"/>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44" name="Google Shape;844;p71"/>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45" name="Google Shape;845;p71"/>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46" name="Google Shape;846;p71"/>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47" name="Google Shape;847;p71"/>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48" name="Google Shape;848;p71"/>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49" name="Google Shape;849;p71"/>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sp>
        <p:nvSpPr>
          <p:cNvPr id="854" name="Google Shape;854;p7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55" name="Google Shape;855;p7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56" name="Google Shape;856;p7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57" name="Google Shape;857;p7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58" name="Google Shape;858;p7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59" name="Google Shape;859;p7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60" name="Google Shape;860;p72"/>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61" name="Google Shape;861;p72"/>
          <p:cNvSpPr/>
          <p:nvPr/>
        </p:nvSpPr>
        <p:spPr>
          <a:xfrm>
            <a:off x="3492250" y="2578400"/>
            <a:ext cx="2019300" cy="77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Standalone</a:t>
            </a:r>
            <a:endParaRPr b="1" sz="1800">
              <a:solidFill>
                <a:srgbClr val="FFFFFF"/>
              </a:solidFill>
            </a:endParaRPr>
          </a:p>
        </p:txBody>
      </p:sp>
      <p:sp>
        <p:nvSpPr>
          <p:cNvPr id="862" name="Google Shape;862;p72"/>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1800">
                <a:solidFill>
                  <a:srgbClr val="FFFFFF"/>
                </a:solidFill>
              </a:rPr>
              <a:t>Secondary</a:t>
            </a:r>
            <a:endParaRPr b="1" sz="1800">
              <a:solidFill>
                <a:srgbClr val="FFFFFF"/>
              </a:solidFill>
            </a:endParaRPr>
          </a:p>
        </p:txBody>
      </p:sp>
      <p:sp>
        <p:nvSpPr>
          <p:cNvPr id="863" name="Google Shape;863;p72"/>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64" name="Google Shape;864;p72"/>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65" name="Google Shape;865;p72"/>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:27018</a:t>
            </a:r>
            <a:endParaRPr b="1"/>
          </a:p>
        </p:txBody>
      </p:sp>
      <p:sp>
        <p:nvSpPr>
          <p:cNvPr id="866" name="Google Shape;866;p72"/>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:27017</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7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72" name="Google Shape;872;p7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73" name="Google Shape;873;p7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74" name="Google Shape;874;p7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75" name="Google Shape;875;p7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76" name="Google Shape;876;p7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77" name="Google Shape;877;p73"/>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78" name="Google Shape;878;p73"/>
          <p:cNvSpPr/>
          <p:nvPr/>
        </p:nvSpPr>
        <p:spPr>
          <a:xfrm>
            <a:off x="3492250" y="2578400"/>
            <a:ext cx="2019300" cy="779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Recovery</a:t>
            </a:r>
            <a:endParaRPr b="1" sz="1800">
              <a:solidFill>
                <a:srgbClr val="FFFFFF"/>
              </a:solidFill>
            </a:endParaRPr>
          </a:p>
        </p:txBody>
      </p:sp>
      <p:sp>
        <p:nvSpPr>
          <p:cNvPr id="879" name="Google Shape;879;p73"/>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Secondary</a:t>
            </a:r>
            <a:endParaRPr b="1" sz="1800">
              <a:solidFill>
                <a:srgbClr val="FFFFFF"/>
              </a:solidFill>
            </a:endParaRPr>
          </a:p>
        </p:txBody>
      </p:sp>
      <p:sp>
        <p:nvSpPr>
          <p:cNvPr id="880" name="Google Shape;880;p73"/>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81" name="Google Shape;881;p73"/>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82" name="Google Shape;882;p73"/>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83" name="Google Shape;883;p73"/>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7" name="Shape 887"/>
        <p:cNvGrpSpPr/>
        <p:nvPr/>
      </p:nvGrpSpPr>
      <p:grpSpPr>
        <a:xfrm>
          <a:off x="0" y="0"/>
          <a:ext cx="0" cy="0"/>
          <a:chOff x="0" y="0"/>
          <a:chExt cx="0" cy="0"/>
        </a:xfrm>
      </p:grpSpPr>
      <p:sp>
        <p:nvSpPr>
          <p:cNvPr id="888" name="Google Shape;888;p7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89" name="Google Shape;889;p7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90" name="Google Shape;890;p7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91" name="Google Shape;891;p7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92" name="Google Shape;892;p7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93" name="Google Shape;893;p7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94" name="Google Shape;894;p74"/>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95" name="Google Shape;895;p74"/>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96" name="Google Shape;896;p74"/>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97" name="Google Shape;897;p74"/>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98" name="Google Shape;898;p74"/>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99" name="Google Shape;899;p74"/>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00" name="Google Shape;900;p74"/>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06" name="Google Shape;906;p7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07" name="Google Shape;907;p7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08" name="Google Shape;908;p7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09" name="Google Shape;909;p7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910" name="Google Shape;910;p7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911" name="Google Shape;911;p75"/>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912" name="Google Shape;912;p75"/>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13" name="Google Shape;913;p75"/>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14" name="Google Shape;914;p75"/>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915" name="Google Shape;915;p75"/>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16" name="Google Shape;916;p75"/>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17" name="Google Shape;917;p75"/>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18" name="Google Shape;918;p75"/>
          <p:cNvSpPr txBox="1"/>
          <p:nvPr/>
        </p:nvSpPr>
        <p:spPr>
          <a:xfrm>
            <a:off x="1227175" y="3996050"/>
            <a:ext cx="14088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rs.stepDown()</a:t>
            </a:r>
            <a:endParaRPr b="1"/>
          </a:p>
        </p:txBody>
      </p:sp>
      <p:sp>
        <p:nvSpPr>
          <p:cNvPr id="919" name="Google Shape;919;p75"/>
          <p:cNvSpPr/>
          <p:nvPr/>
        </p:nvSpPr>
        <p:spPr>
          <a:xfrm>
            <a:off x="1798675" y="3402425"/>
            <a:ext cx="265800" cy="549300"/>
          </a:xfrm>
          <a:prstGeom prst="upArrow">
            <a:avLst>
              <a:gd fmla="val 50000" name="adj1"/>
              <a:gd fmla="val 50000" name="adj2"/>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75"/>
          <p:cNvCxnSpPr>
            <a:endCxn id="913" idx="2"/>
          </p:cNvCxnSpPr>
          <p:nvPr/>
        </p:nvCxnSpPr>
        <p:spPr>
          <a:xfrm>
            <a:off x="4518849" y="3340400"/>
            <a:ext cx="2577000" cy="17700"/>
          </a:xfrm>
          <a:prstGeom prst="bentConnector4">
            <a:avLst>
              <a:gd fmla="val 343" name="adj1"/>
              <a:gd fmla="val 5005932" name="adj2"/>
            </a:avLst>
          </a:prstGeom>
          <a:noFill/>
          <a:ln cap="flat" cmpd="sng" w="38100">
            <a:solidFill>
              <a:schemeClr val="dk2"/>
            </a:solidFill>
            <a:prstDash val="solid"/>
            <a:round/>
            <a:headEnd len="med" w="med" type="triangle"/>
            <a:tailEnd len="med" w="med" type="triangle"/>
          </a:ln>
        </p:spPr>
      </p:cxnSp>
      <p:sp>
        <p:nvSpPr>
          <p:cNvPr id="921" name="Google Shape;921;p75"/>
          <p:cNvSpPr txBox="1"/>
          <p:nvPr/>
        </p:nvSpPr>
        <p:spPr>
          <a:xfrm>
            <a:off x="5377600" y="3783350"/>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Elección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8"/>
                                        </p:tgtEl>
                                        <p:attrNameLst>
                                          <p:attrName>style.visibility</p:attrName>
                                        </p:attrNameLst>
                                      </p:cBhvr>
                                      <p:to>
                                        <p:strVal val="visible"/>
                                      </p:to>
                                    </p:set>
                                    <p:animEffect filter="fade" transition="in">
                                      <p:cBhvr>
                                        <p:cTn dur="1000"/>
                                        <p:tgtEl>
                                          <p:spTgt spid="918"/>
                                        </p:tgtEl>
                                      </p:cBhvr>
                                    </p:animEffect>
                                  </p:childTnLst>
                                </p:cTn>
                              </p:par>
                              <p:par>
                                <p:cTn fill="hold" nodeType="withEffect" presetClass="entr" presetID="10" presetSubtype="0">
                                  <p:stCondLst>
                                    <p:cond delay="0"/>
                                  </p:stCondLst>
                                  <p:childTnLst>
                                    <p:set>
                                      <p:cBhvr>
                                        <p:cTn dur="1" fill="hold">
                                          <p:stCondLst>
                                            <p:cond delay="0"/>
                                          </p:stCondLst>
                                        </p:cTn>
                                        <p:tgtEl>
                                          <p:spTgt spid="919"/>
                                        </p:tgtEl>
                                        <p:attrNameLst>
                                          <p:attrName>style.visibility</p:attrName>
                                        </p:attrNameLst>
                                      </p:cBhvr>
                                      <p:to>
                                        <p:strVal val="visible"/>
                                      </p:to>
                                    </p:set>
                                    <p:animEffect filter="fade" transition="in">
                                      <p:cBhvr>
                                        <p:cTn dur="1000"/>
                                        <p:tgtEl>
                                          <p:spTgt spid="9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0"/>
                                        </p:tgtEl>
                                        <p:attrNameLst>
                                          <p:attrName>style.visibility</p:attrName>
                                        </p:attrNameLst>
                                      </p:cBhvr>
                                      <p:to>
                                        <p:strVal val="visible"/>
                                      </p:to>
                                    </p:set>
                                    <p:animEffect filter="fade" transition="in">
                                      <p:cBhvr>
                                        <p:cTn dur="1000"/>
                                        <p:tgtEl>
                                          <p:spTgt spid="920"/>
                                        </p:tgtEl>
                                      </p:cBhvr>
                                    </p:animEffect>
                                  </p:childTnLst>
                                </p:cTn>
                              </p:par>
                              <p:par>
                                <p:cTn fill="hold" nodeType="withEffect" presetClass="entr" presetID="10" presetSubtype="0">
                                  <p:stCondLst>
                                    <p:cond delay="0"/>
                                  </p:stCondLst>
                                  <p:childTnLst>
                                    <p:set>
                                      <p:cBhvr>
                                        <p:cTn dur="1" fill="hold">
                                          <p:stCondLst>
                                            <p:cond delay="0"/>
                                          </p:stCondLst>
                                        </p:cTn>
                                        <p:tgtEl>
                                          <p:spTgt spid="921"/>
                                        </p:tgtEl>
                                        <p:attrNameLst>
                                          <p:attrName>style.visibility</p:attrName>
                                        </p:attrNameLst>
                                      </p:cBhvr>
                                      <p:to>
                                        <p:strVal val="visible"/>
                                      </p:to>
                                    </p:set>
                                    <p:animEffect filter="fade" transition="in">
                                      <p:cBhvr>
                                        <p:cTn dur="1000"/>
                                        <p:tgtEl>
                                          <p:spTgt spid="9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7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27" name="Google Shape;927;p7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28" name="Google Shape;928;p7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29" name="Google Shape;929;p7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30" name="Google Shape;930;p7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931" name="Google Shape;931;p7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932" name="Google Shape;932;p76"/>
          <p:cNvSpPr/>
          <p:nvPr/>
        </p:nvSpPr>
        <p:spPr>
          <a:xfrm>
            <a:off x="89830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Secondary</a:t>
            </a:r>
            <a:endParaRPr b="1" sz="1800">
              <a:solidFill>
                <a:srgbClr val="FFFFFF"/>
              </a:solidFill>
            </a:endParaRPr>
          </a:p>
        </p:txBody>
      </p:sp>
      <p:sp>
        <p:nvSpPr>
          <p:cNvPr id="933" name="Google Shape;933;p76"/>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34" name="Google Shape;934;p76"/>
          <p:cNvSpPr/>
          <p:nvPr/>
        </p:nvSpPr>
        <p:spPr>
          <a:xfrm>
            <a:off x="6086199"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Primary</a:t>
            </a:r>
            <a:endParaRPr b="1" sz="1800">
              <a:solidFill>
                <a:srgbClr val="FFFFFF"/>
              </a:solidFill>
            </a:endParaRPr>
          </a:p>
        </p:txBody>
      </p:sp>
      <p:sp>
        <p:nvSpPr>
          <p:cNvPr id="935" name="Google Shape;935;p76"/>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936" name="Google Shape;936;p76"/>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37" name="Google Shape;937;p76"/>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38" name="Google Shape;938;p76"/>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2" name="Shape 942"/>
        <p:cNvGrpSpPr/>
        <p:nvPr/>
      </p:nvGrpSpPr>
      <p:grpSpPr>
        <a:xfrm>
          <a:off x="0" y="0"/>
          <a:ext cx="0" cy="0"/>
          <a:chOff x="0" y="0"/>
          <a:chExt cx="0" cy="0"/>
        </a:xfrm>
      </p:grpSpPr>
      <p:sp>
        <p:nvSpPr>
          <p:cNvPr id="943" name="Google Shape;943;p77"/>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44" name="Google Shape;944;p7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45" name="Google Shape;945;p7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46" name="Google Shape;946;p7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47" name="Google Shape;947;p7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948" name="Google Shape;948;p7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949" name="Google Shape;949;p77"/>
          <p:cNvSpPr/>
          <p:nvPr/>
        </p:nvSpPr>
        <p:spPr>
          <a:xfrm>
            <a:off x="898300" y="2578400"/>
            <a:ext cx="2019300" cy="77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Standalone</a:t>
            </a:r>
            <a:endParaRPr b="1" sz="1800">
              <a:solidFill>
                <a:srgbClr val="FFFFFF"/>
              </a:solidFill>
            </a:endParaRPr>
          </a:p>
        </p:txBody>
      </p:sp>
      <p:sp>
        <p:nvSpPr>
          <p:cNvPr id="950" name="Google Shape;950;p77"/>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51" name="Google Shape;951;p77"/>
          <p:cNvSpPr/>
          <p:nvPr/>
        </p:nvSpPr>
        <p:spPr>
          <a:xfrm>
            <a:off x="6086199"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Primary</a:t>
            </a:r>
            <a:endParaRPr b="1" sz="1800">
              <a:solidFill>
                <a:srgbClr val="FFFFFF"/>
              </a:solidFill>
            </a:endParaRPr>
          </a:p>
        </p:txBody>
      </p:sp>
      <p:sp>
        <p:nvSpPr>
          <p:cNvPr id="952" name="Google Shape;952;p77"/>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953" name="Google Shape;953;p77"/>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a:t>
            </a:r>
            <a:r>
              <a:rPr b="1" lang="es"/>
              <a:t>27018</a:t>
            </a:r>
            <a:endParaRPr b="1"/>
          </a:p>
        </p:txBody>
      </p:sp>
      <p:sp>
        <p:nvSpPr>
          <p:cNvPr id="954" name="Google Shape;954;p77"/>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55" name="Google Shape;955;p77"/>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9" name="Shape 959"/>
        <p:cNvGrpSpPr/>
        <p:nvPr/>
      </p:nvGrpSpPr>
      <p:grpSpPr>
        <a:xfrm>
          <a:off x="0" y="0"/>
          <a:ext cx="0" cy="0"/>
          <a:chOff x="0" y="0"/>
          <a:chExt cx="0" cy="0"/>
        </a:xfrm>
      </p:grpSpPr>
      <p:sp>
        <p:nvSpPr>
          <p:cNvPr id="960" name="Google Shape;960;p78"/>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61" name="Google Shape;961;p7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62" name="Google Shape;962;p7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63" name="Google Shape;963;p7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64" name="Google Shape;964;p7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965" name="Google Shape;965;p7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966" name="Google Shape;966;p78"/>
          <p:cNvSpPr/>
          <p:nvPr/>
        </p:nvSpPr>
        <p:spPr>
          <a:xfrm>
            <a:off x="898300" y="2578400"/>
            <a:ext cx="2019300" cy="7797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Recovery</a:t>
            </a:r>
            <a:endParaRPr b="1" sz="1800">
              <a:solidFill>
                <a:srgbClr val="FFFFFF"/>
              </a:solidFill>
            </a:endParaRPr>
          </a:p>
        </p:txBody>
      </p:sp>
      <p:sp>
        <p:nvSpPr>
          <p:cNvPr id="967" name="Google Shape;967;p78"/>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68" name="Google Shape;968;p78"/>
          <p:cNvSpPr/>
          <p:nvPr/>
        </p:nvSpPr>
        <p:spPr>
          <a:xfrm>
            <a:off x="6086199"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Primary</a:t>
            </a:r>
            <a:endParaRPr b="1" sz="1800">
              <a:solidFill>
                <a:srgbClr val="FFFFFF"/>
              </a:solidFill>
            </a:endParaRPr>
          </a:p>
        </p:txBody>
      </p:sp>
      <p:sp>
        <p:nvSpPr>
          <p:cNvPr id="969" name="Google Shape;969;p78"/>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970" name="Google Shape;970;p78"/>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71" name="Google Shape;971;p78"/>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72" name="Google Shape;972;p78"/>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7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78" name="Google Shape;978;p7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79" name="Google Shape;979;p7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80" name="Google Shape;980;p7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81" name="Google Shape;981;p7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982" name="Google Shape;982;p7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983" name="Google Shape;983;p79"/>
          <p:cNvSpPr/>
          <p:nvPr/>
        </p:nvSpPr>
        <p:spPr>
          <a:xfrm>
            <a:off x="89830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Secondary</a:t>
            </a:r>
            <a:endParaRPr b="1" sz="1800">
              <a:solidFill>
                <a:srgbClr val="FFFFFF"/>
              </a:solidFill>
            </a:endParaRPr>
          </a:p>
        </p:txBody>
      </p:sp>
      <p:sp>
        <p:nvSpPr>
          <p:cNvPr id="984" name="Google Shape;984;p79"/>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985" name="Google Shape;985;p79"/>
          <p:cNvSpPr/>
          <p:nvPr/>
        </p:nvSpPr>
        <p:spPr>
          <a:xfrm>
            <a:off x="6086199"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s" sz="1800">
                <a:solidFill>
                  <a:srgbClr val="FFFFFF"/>
                </a:solidFill>
              </a:rPr>
              <a:t>Primary</a:t>
            </a:r>
            <a:endParaRPr b="1" sz="1800">
              <a:solidFill>
                <a:srgbClr val="FFFFFF"/>
              </a:solidFill>
            </a:endParaRPr>
          </a:p>
        </p:txBody>
      </p:sp>
      <p:sp>
        <p:nvSpPr>
          <p:cNvPr id="986" name="Google Shape;986;p79"/>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987" name="Google Shape;987;p79"/>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88" name="Google Shape;988;p79"/>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989" name="Google Shape;989;p79"/>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62"/>
          <p:cNvSpPr txBox="1"/>
          <p:nvPr/>
        </p:nvSpPr>
        <p:spPr>
          <a:xfrm>
            <a:off x="668350" y="1229663"/>
            <a:ext cx="6506100" cy="2496900"/>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Best Practices en Producción</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Operativas de mantenimiento en RS y Sharding</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Backups</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21" name="Google Shape;721;p62"/>
          <p:cNvSpPr/>
          <p:nvPr/>
        </p:nvSpPr>
        <p:spPr>
          <a:xfrm>
            <a:off x="634313" y="357504"/>
            <a:ext cx="1624800" cy="4245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pic>
        <p:nvPicPr>
          <p:cNvPr id="722" name="Google Shape;722;p62"/>
          <p:cNvPicPr preferRelativeResize="0"/>
          <p:nvPr/>
        </p:nvPicPr>
        <p:blipFill>
          <a:blip r:embed="rId3">
            <a:alphaModFix/>
          </a:blip>
          <a:stretch>
            <a:fillRect/>
          </a:stretch>
        </p:blipFill>
        <p:spPr>
          <a:xfrm>
            <a:off x="5762750" y="109850"/>
            <a:ext cx="3223602" cy="919649"/>
          </a:xfrm>
          <a:prstGeom prst="rect">
            <a:avLst/>
          </a:prstGeom>
          <a:noFill/>
          <a:ln>
            <a:noFill/>
          </a:ln>
        </p:spPr>
      </p:pic>
      <p:pic>
        <p:nvPicPr>
          <p:cNvPr id="723" name="Google Shape;723;p62"/>
          <p:cNvPicPr preferRelativeResize="0"/>
          <p:nvPr/>
        </p:nvPicPr>
        <p:blipFill>
          <a:blip r:embed="rId4">
            <a:alphaModFix/>
          </a:blip>
          <a:stretch>
            <a:fillRect/>
          </a:stretch>
        </p:blipFill>
        <p:spPr>
          <a:xfrm>
            <a:off x="7956376" y="4870832"/>
            <a:ext cx="722442" cy="1878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3" name="Shape 993"/>
        <p:cNvGrpSpPr/>
        <p:nvPr/>
      </p:nvGrpSpPr>
      <p:grpSpPr>
        <a:xfrm>
          <a:off x="0" y="0"/>
          <a:ext cx="0" cy="0"/>
          <a:chOff x="0" y="0"/>
          <a:chExt cx="0" cy="0"/>
        </a:xfrm>
      </p:grpSpPr>
      <p:sp>
        <p:nvSpPr>
          <p:cNvPr id="994" name="Google Shape;994;p8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Backup</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995" name="Google Shape;995;p8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996" name="Google Shape;996;p8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997" name="Google Shape;997;p8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998" name="Google Shape;998;p8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999" name="Google Shape;999;p80"/>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Existen distintas estrategias para realizar backup sobre una instalación de MongoDB</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Copia de datafiles </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FF0000"/>
              </a:buClr>
              <a:buSzPts val="1600"/>
              <a:buFont typeface="Calibri"/>
              <a:buChar char="○"/>
            </a:pPr>
            <a:r>
              <a:rPr lang="es" sz="1600">
                <a:solidFill>
                  <a:srgbClr val="3F3F3F"/>
                </a:solidFill>
                <a:latin typeface="Calibri"/>
                <a:ea typeface="Calibri"/>
                <a:cs typeface="Calibri"/>
                <a:sym typeface="Calibri"/>
              </a:rPr>
              <a:t>exige la parada de un nodo para que sea consistente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mongodump</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6AA84F"/>
              </a:buClr>
              <a:buSzPts val="1600"/>
              <a:buFont typeface="Calibri"/>
              <a:buChar char="○"/>
            </a:pPr>
            <a:r>
              <a:rPr lang="es" sz="1600">
                <a:solidFill>
                  <a:srgbClr val="3F3F3F"/>
                </a:solidFill>
                <a:latin typeface="Calibri"/>
                <a:ea typeface="Calibri"/>
                <a:cs typeface="Calibri"/>
                <a:sym typeface="Calibri"/>
              </a:rPr>
              <a:t>Puede realizarse en caliente y en el punto en el tiempo exacto en Replica Sets y Shards</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F1C232"/>
              </a:buClr>
              <a:buSzPts val="1600"/>
              <a:buFont typeface="Calibri"/>
              <a:buChar char="○"/>
            </a:pPr>
            <a:r>
              <a:rPr lang="es" sz="1600">
                <a:solidFill>
                  <a:srgbClr val="3F3F3F"/>
                </a:solidFill>
                <a:latin typeface="Calibri"/>
                <a:ea typeface="Calibri"/>
                <a:cs typeface="Calibri"/>
                <a:sym typeface="Calibri"/>
              </a:rPr>
              <a:t>Para Shards exige parar el balancer de chunks</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6AA84F"/>
              </a:buClr>
              <a:buSzPts val="1600"/>
              <a:buFont typeface="Calibri"/>
              <a:buChar char="○"/>
            </a:pPr>
            <a:r>
              <a:rPr lang="es" sz="1600">
                <a:solidFill>
                  <a:srgbClr val="3F3F3F"/>
                </a:solidFill>
                <a:latin typeface="Calibri"/>
                <a:ea typeface="Calibri"/>
                <a:cs typeface="Calibri"/>
                <a:sym typeface="Calibri"/>
              </a:rPr>
              <a:t>Es recomendable usar un nodo específico que no sea primario para labor de backup</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Snapshots de filesystems</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6AA84F"/>
              </a:buClr>
              <a:buSzPts val="1600"/>
              <a:buFont typeface="Calibri"/>
              <a:buChar char="○"/>
            </a:pPr>
            <a:r>
              <a:rPr lang="es" sz="1600">
                <a:solidFill>
                  <a:srgbClr val="3F3F3F"/>
                </a:solidFill>
                <a:latin typeface="Calibri"/>
                <a:ea typeface="Calibri"/>
                <a:cs typeface="Calibri"/>
                <a:sym typeface="Calibri"/>
              </a:rPr>
              <a:t>Muy rápido</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CC0000"/>
              </a:buClr>
              <a:buSzPts val="1600"/>
              <a:buFont typeface="Calibri"/>
              <a:buChar char="○"/>
            </a:pPr>
            <a:r>
              <a:rPr lang="es" sz="1600">
                <a:solidFill>
                  <a:srgbClr val="3F3F3F"/>
                </a:solidFill>
                <a:latin typeface="Calibri"/>
                <a:ea typeface="Calibri"/>
                <a:cs typeface="Calibri"/>
                <a:sym typeface="Calibri"/>
              </a:rPr>
              <a:t>Exige que el journal y datafiles en el mismo filesystem</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Operations Manager (Onpremise o Cloud)</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CC0000"/>
              </a:buClr>
              <a:buSzPts val="1600"/>
              <a:buFont typeface="Calibri"/>
              <a:buChar char="○"/>
            </a:pPr>
            <a:r>
              <a:rPr lang="es" sz="1600">
                <a:solidFill>
                  <a:srgbClr val="3F3F3F"/>
                </a:solidFill>
                <a:latin typeface="Calibri"/>
                <a:ea typeface="Calibri"/>
                <a:cs typeface="Calibri"/>
                <a:sym typeface="Calibri"/>
              </a:rPr>
              <a:t>De pago </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6AA84F"/>
              </a:buClr>
              <a:buSzPts val="1600"/>
              <a:buFont typeface="Calibri"/>
              <a:buChar char="○"/>
            </a:pPr>
            <a:r>
              <a:rPr lang="es" sz="1600">
                <a:solidFill>
                  <a:srgbClr val="3F3F3F"/>
                </a:solidFill>
                <a:latin typeface="Calibri"/>
                <a:ea typeface="Calibri"/>
                <a:cs typeface="Calibri"/>
                <a:sym typeface="Calibri"/>
              </a:rPr>
              <a:t>Gestión de backups y monitorización completa</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1000" name="Google Shape;1000;p8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6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 Best Practices en producción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29" name="Google Shape;729;p6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30" name="Google Shape;730;p6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31" name="Google Shape;731;p6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32" name="Google Shape;732;p6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33" name="Google Shape;733;p6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Existe un decálogo de buenas prácticas recomendadas por MongoDB para asegurar el correcto funcionamiento del servidor de BBDD que pueden consultarse en la documentación:</a:t>
            </a:r>
            <a:endParaRPr sz="16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rPr lang="es" sz="1600" u="sng">
                <a:solidFill>
                  <a:schemeClr val="hlink"/>
                </a:solidFill>
                <a:latin typeface="Calibri"/>
                <a:ea typeface="Calibri"/>
                <a:cs typeface="Calibri"/>
                <a:sym typeface="Calibri"/>
                <a:hlinkClick r:id="rId4"/>
              </a:rPr>
              <a:t>https://docs.mongodb.org/manual/administration/production-notes/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734" name="Google Shape;734;p6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id="735" name="Google Shape;735;p63"/>
          <p:cNvPicPr preferRelativeResize="0"/>
          <p:nvPr/>
        </p:nvPicPr>
        <p:blipFill>
          <a:blip r:embed="rId5">
            <a:alphaModFix/>
          </a:blip>
          <a:stretch>
            <a:fillRect/>
          </a:stretch>
        </p:blipFill>
        <p:spPr>
          <a:xfrm>
            <a:off x="2888805" y="2143525"/>
            <a:ext cx="3366376" cy="1981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6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 Best Practices en producción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41" name="Google Shape;741;p6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42" name="Google Shape;742;p6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43" name="Google Shape;743;p6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44" name="Google Shape;744;p6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45" name="Google Shape;745;p6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Orientadas al software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Utilizar los paquetes para los SSOO ofrecidos por la web y la versión más reciente y estable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Usar siempre SSOO de 64 bits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Usar </a:t>
            </a:r>
            <a:r>
              <a:rPr b="1" lang="es" sz="1600">
                <a:solidFill>
                  <a:srgbClr val="3F3F3F"/>
                </a:solidFill>
                <a:latin typeface="Calibri"/>
                <a:ea typeface="Calibri"/>
                <a:cs typeface="Calibri"/>
                <a:sym typeface="Calibri"/>
              </a:rPr>
              <a:t>siempre</a:t>
            </a:r>
            <a:r>
              <a:rPr lang="es" sz="1600">
                <a:solidFill>
                  <a:srgbClr val="3F3F3F"/>
                </a:solidFill>
                <a:latin typeface="Calibri"/>
                <a:ea typeface="Calibri"/>
                <a:cs typeface="Calibri"/>
                <a:sym typeface="Calibri"/>
              </a:rPr>
              <a:t> journaling</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Utilizar Write Concern para asegurar la persistencia del dato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Controlar el pool de conexiones contra la BBDD</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Asegurar la BBDD con usuario y password</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Utilizar firewalls para limitar únicamente conexiones legítimas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746" name="Google Shape;746;p6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47" name="Google Shape;747;p64"/>
          <p:cNvSpPr txBox="1"/>
          <p:nvPr/>
        </p:nvSpPr>
        <p:spPr>
          <a:xfrm>
            <a:off x="1674600" y="2332600"/>
            <a:ext cx="5794800" cy="1424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47"/>
                                        </p:tgtEl>
                                        <p:attrNameLst>
                                          <p:attrName>style.visibility</p:attrName>
                                        </p:attrNameLst>
                                      </p:cBhvr>
                                      <p:to>
                                        <p:strVal val="visible"/>
                                      </p:to>
                                    </p:set>
                                    <p:anim calcmode="lin" valueType="num">
                                      <p:cBhvr additive="base">
                                        <p:cTn dur="1000"/>
                                        <p:tgtEl>
                                          <p:spTgt spid="747"/>
                                        </p:tgtEl>
                                        <p:attrNameLst>
                                          <p:attrName>ppt_w</p:attrName>
                                        </p:attrNameLst>
                                      </p:cBhvr>
                                      <p:tavLst>
                                        <p:tav fmla="" tm="0">
                                          <p:val>
                                            <p:strVal val="0"/>
                                          </p:val>
                                        </p:tav>
                                        <p:tav fmla="" tm="100000">
                                          <p:val>
                                            <p:strVal val="#ppt_w"/>
                                          </p:val>
                                        </p:tav>
                                      </p:tavLst>
                                    </p:anim>
                                    <p:anim calcmode="lin" valueType="num">
                                      <p:cBhvr additive="base">
                                        <p:cTn dur="1000"/>
                                        <p:tgtEl>
                                          <p:spTgt spid="7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6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 Best Practices en producción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53" name="Google Shape;753;p6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54" name="Google Shape;754;p6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55" name="Google Shape;755;p6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56" name="Google Shape;756;p6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57" name="Google Shape;757;p65"/>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Orientadas al hardware y S.O.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MMAPv1:</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Incrementar la cantidad de Memoria Física más que CPU.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Wired Tiger</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througput aumenta cuanto mayor sea el número de CPU’s y disminuye si el número de operaciones activas sobre la BBDD supera el número de CPU’s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ambos S.E.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 discos de estado sólido en la medida de lo posible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Asigna siempre espacio de Swap (Linux)</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Utiliza RAID 10</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No usar NFS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Separa en distintos filesystems los logs, datos y journal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758" name="Google Shape;758;p6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2" name="Shape 762"/>
        <p:cNvGrpSpPr/>
        <p:nvPr/>
      </p:nvGrpSpPr>
      <p:grpSpPr>
        <a:xfrm>
          <a:off x="0" y="0"/>
          <a:ext cx="0" cy="0"/>
          <a:chOff x="0" y="0"/>
          <a:chExt cx="0" cy="0"/>
        </a:xfrm>
      </p:grpSpPr>
      <p:sp>
        <p:nvSpPr>
          <p:cNvPr id="763" name="Google Shape;763;p6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 Best Practices en producción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64" name="Google Shape;764;p6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65" name="Google Shape;765;p6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66" name="Google Shape;766;p6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67" name="Google Shape;767;p6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68" name="Google Shape;768;p66"/>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Orientadas a Arquitectura</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Replica sets: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Usar SIEMPRE número impar de nodos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Utilizar nodos Hidden o Delayed para backups o data analytics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Distribuir lecturas sobre secundarios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Distribuye los nodos de réplica geográficamente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 Journaling</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Sharding</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 </a:t>
            </a:r>
            <a:r>
              <a:rPr b="1" lang="es" sz="1600">
                <a:solidFill>
                  <a:srgbClr val="3F3F3F"/>
                </a:solidFill>
                <a:latin typeface="Calibri"/>
                <a:ea typeface="Calibri"/>
                <a:cs typeface="Calibri"/>
                <a:sym typeface="Calibri"/>
              </a:rPr>
              <a:t>siempre </a:t>
            </a:r>
            <a:r>
              <a:rPr lang="es" sz="1600">
                <a:solidFill>
                  <a:srgbClr val="3F3F3F"/>
                </a:solidFill>
                <a:latin typeface="Calibri"/>
                <a:ea typeface="Calibri"/>
                <a:cs typeface="Calibri"/>
                <a:sym typeface="Calibri"/>
              </a:rPr>
              <a:t>3 config servers en diferentes máquinas separadas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Despliega al menos 2 shards en </a:t>
            </a:r>
            <a:r>
              <a:rPr b="1" lang="es" sz="1600">
                <a:solidFill>
                  <a:srgbClr val="3F3F3F"/>
                </a:solidFill>
                <a:latin typeface="Calibri"/>
                <a:ea typeface="Calibri"/>
                <a:cs typeface="Calibri"/>
                <a:sym typeface="Calibri"/>
              </a:rPr>
              <a:t>Replica Set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Despliega un </a:t>
            </a:r>
            <a:r>
              <a:rPr b="1" lang="es" sz="1600">
                <a:solidFill>
                  <a:srgbClr val="3F3F3F"/>
                </a:solidFill>
                <a:latin typeface="Calibri"/>
                <a:ea typeface="Calibri"/>
                <a:cs typeface="Calibri"/>
                <a:sym typeface="Calibri"/>
              </a:rPr>
              <a:t>mongos </a:t>
            </a:r>
            <a:r>
              <a:rPr lang="es" sz="1600">
                <a:solidFill>
                  <a:srgbClr val="3F3F3F"/>
                </a:solidFill>
                <a:latin typeface="Calibri"/>
                <a:ea typeface="Calibri"/>
                <a:cs typeface="Calibri"/>
                <a:sym typeface="Calibri"/>
              </a:rPr>
              <a:t>por cada app server</a:t>
            </a:r>
            <a:endParaRPr sz="1600">
              <a:solidFill>
                <a:srgbClr val="3F3F3F"/>
              </a:solidFill>
              <a:latin typeface="Calibri"/>
              <a:ea typeface="Calibri"/>
              <a:cs typeface="Calibri"/>
              <a:sym typeface="Calibri"/>
            </a:endParaRPr>
          </a:p>
        </p:txBody>
      </p:sp>
      <p:cxnSp>
        <p:nvCxnSpPr>
          <p:cNvPr id="769" name="Google Shape;769;p6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Google Shape;774;p67"/>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75" name="Google Shape;775;p6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76" name="Google Shape;776;p6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77" name="Google Shape;777;p6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78" name="Google Shape;778;p6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79" name="Google Shape;779;p67"/>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onsolas"/>
              <a:buChar char="●"/>
            </a:pPr>
            <a:r>
              <a:rPr lang="es" sz="1600">
                <a:solidFill>
                  <a:srgbClr val="3F3F3F"/>
                </a:solidFill>
                <a:latin typeface="Calibri"/>
                <a:ea typeface="Calibri"/>
                <a:cs typeface="Calibri"/>
                <a:sym typeface="Calibri"/>
              </a:rPr>
              <a:t>Creación de índices sin bloqueo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Escalado vertical de máquina</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Compactación de datos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780" name="Google Shape;780;p6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81" name="Google Shape;781;p67"/>
          <p:cNvSpPr txBox="1"/>
          <p:nvPr/>
        </p:nvSpPr>
        <p:spPr>
          <a:xfrm>
            <a:off x="1674600" y="2332600"/>
            <a:ext cx="5794800" cy="1424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s" sz="7200">
                <a:solidFill>
                  <a:srgbClr val="FF0000"/>
                </a:solidFill>
                <a:latin typeface="Calibri"/>
                <a:ea typeface="Calibri"/>
                <a:cs typeface="Calibri"/>
                <a:sym typeface="Calibri"/>
              </a:rPr>
              <a:t>0 Downtime</a:t>
            </a:r>
            <a:endParaRPr b="1" sz="7200">
              <a:solidFill>
                <a:srgbClr val="FF0000"/>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81"/>
                                        </p:tgtEl>
                                        <p:attrNameLst>
                                          <p:attrName>style.visibility</p:attrName>
                                        </p:attrNameLst>
                                      </p:cBhvr>
                                      <p:to>
                                        <p:strVal val="visible"/>
                                      </p:to>
                                    </p:set>
                                    <p:anim calcmode="lin" valueType="num">
                                      <p:cBhvr additive="base">
                                        <p:cTn dur="1000"/>
                                        <p:tgtEl>
                                          <p:spTgt spid="781"/>
                                        </p:tgtEl>
                                        <p:attrNameLst>
                                          <p:attrName>ppt_w</p:attrName>
                                        </p:attrNameLst>
                                      </p:cBhvr>
                                      <p:tavLst>
                                        <p:tav fmla="" tm="0">
                                          <p:val>
                                            <p:strVal val="0"/>
                                          </p:val>
                                        </p:tav>
                                        <p:tav fmla="" tm="100000">
                                          <p:val>
                                            <p:strVal val="#ppt_w"/>
                                          </p:val>
                                        </p:tav>
                                      </p:tavLst>
                                    </p:anim>
                                    <p:anim calcmode="lin" valueType="num">
                                      <p:cBhvr additive="base">
                                        <p:cTn dur="1000"/>
                                        <p:tgtEl>
                                          <p:spTgt spid="78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5" name="Shape 785"/>
        <p:cNvGrpSpPr/>
        <p:nvPr/>
      </p:nvGrpSpPr>
      <p:grpSpPr>
        <a:xfrm>
          <a:off x="0" y="0"/>
          <a:ext cx="0" cy="0"/>
          <a:chOff x="0" y="0"/>
          <a:chExt cx="0" cy="0"/>
        </a:xfrm>
      </p:grpSpPr>
      <p:sp>
        <p:nvSpPr>
          <p:cNvPr id="786" name="Google Shape;786;p68"/>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87" name="Google Shape;787;p6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88" name="Google Shape;788;p6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89" name="Google Shape;789;p6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90" name="Google Shape;790;p6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91" name="Google Shape;791;p6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92" name="Google Shape;792;p68"/>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793" name="Google Shape;793;p68"/>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794" name="Google Shape;794;p68"/>
          <p:cNvSpPr/>
          <p:nvPr/>
        </p:nvSpPr>
        <p:spPr>
          <a:xfrm>
            <a:off x="6086199"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795" name="Google Shape;795;p68"/>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796" name="Google Shape;796;p68"/>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797" name="Google Shape;797;p68"/>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798" name="Google Shape;798;p68"/>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6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Operativas de mantenimiento sobre un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804" name="Google Shape;804;p6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05" name="Google Shape;805;p6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06" name="Google Shape;806;p6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07" name="Google Shape;807;p6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08" name="Google Shape;808;p6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09" name="Google Shape;809;p69"/>
          <p:cNvSpPr/>
          <p:nvPr/>
        </p:nvSpPr>
        <p:spPr>
          <a:xfrm>
            <a:off x="898300" y="2578400"/>
            <a:ext cx="2019300" cy="779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Primary</a:t>
            </a:r>
            <a:endParaRPr b="1" sz="1800">
              <a:solidFill>
                <a:srgbClr val="FFFFFF"/>
              </a:solidFill>
            </a:endParaRPr>
          </a:p>
        </p:txBody>
      </p:sp>
      <p:sp>
        <p:nvSpPr>
          <p:cNvPr id="810" name="Google Shape;810;p69"/>
          <p:cNvSpPr/>
          <p:nvPr/>
        </p:nvSpPr>
        <p:spPr>
          <a:xfrm>
            <a:off x="3492250" y="2578400"/>
            <a:ext cx="2019300" cy="779700"/>
          </a:xfrm>
          <a:prstGeom prst="rect">
            <a:avLst/>
          </a:prstGeom>
          <a:solidFill>
            <a:srgbClr val="5CA83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Secondary</a:t>
            </a:r>
            <a:endParaRPr b="1" sz="1800">
              <a:solidFill>
                <a:srgbClr val="FFFFFF"/>
              </a:solidFill>
            </a:endParaRPr>
          </a:p>
        </p:txBody>
      </p:sp>
      <p:sp>
        <p:nvSpPr>
          <p:cNvPr id="811" name="Google Shape;811;p69"/>
          <p:cNvSpPr/>
          <p:nvPr/>
        </p:nvSpPr>
        <p:spPr>
          <a:xfrm>
            <a:off x="6086199" y="2578400"/>
            <a:ext cx="2019300" cy="779700"/>
          </a:xfrm>
          <a:prstGeom prst="rect">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sz="1800">
                <a:solidFill>
                  <a:srgbClr val="FFFFFF"/>
                </a:solidFill>
              </a:rPr>
              <a:t>StandAlone</a:t>
            </a:r>
            <a:endParaRPr b="1" sz="1800">
              <a:solidFill>
                <a:srgbClr val="FFFFFF"/>
              </a:solidFill>
            </a:endParaRPr>
          </a:p>
        </p:txBody>
      </p:sp>
      <p:sp>
        <p:nvSpPr>
          <p:cNvPr id="812" name="Google Shape;812;p69"/>
          <p:cNvSpPr/>
          <p:nvPr/>
        </p:nvSpPr>
        <p:spPr>
          <a:xfrm>
            <a:off x="3421375" y="939200"/>
            <a:ext cx="2050200" cy="779700"/>
          </a:xfrm>
          <a:prstGeom prst="rect">
            <a:avLst/>
          </a:prstGeom>
          <a:solidFill>
            <a:srgbClr val="4C4B4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Driver</a:t>
            </a:r>
            <a:endParaRPr b="1">
              <a:solidFill>
                <a:srgbClr val="FFFFFF"/>
              </a:solidFill>
            </a:endParaRPr>
          </a:p>
        </p:txBody>
      </p:sp>
      <p:sp>
        <p:nvSpPr>
          <p:cNvPr id="813" name="Google Shape;813;p69"/>
          <p:cNvSpPr txBox="1"/>
          <p:nvPr/>
        </p:nvSpPr>
        <p:spPr>
          <a:xfrm>
            <a:off x="14782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14" name="Google Shape;814;p69"/>
          <p:cNvSpPr txBox="1"/>
          <p:nvPr/>
        </p:nvSpPr>
        <p:spPr>
          <a:xfrm>
            <a:off x="4016725"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815" name="Google Shape;815;p69"/>
          <p:cNvSpPr txBox="1"/>
          <p:nvPr/>
        </p:nvSpPr>
        <p:spPr>
          <a:xfrm>
            <a:off x="6666100" y="2215175"/>
            <a:ext cx="8595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a:t>:27018</a:t>
            </a:r>
            <a:endParaRPr b="1"/>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